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70" r:id="rId6"/>
    <p:sldId id="274" r:id="rId7"/>
    <p:sldId id="273" r:id="rId8"/>
    <p:sldId id="257" r:id="rId9"/>
    <p:sldId id="272" r:id="rId10"/>
    <p:sldId id="269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58" r:id="rId20"/>
    <p:sldId id="275" r:id="rId21"/>
    <p:sldId id="267" r:id="rId22"/>
    <p:sldId id="271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FED8D8-A746-4D6C-A63F-B2BBE0E49402}" v="165" dt="2025-01-09T21:02:11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49" d="100"/>
          <a:sy n="49" d="100"/>
        </p:scale>
        <p:origin x="9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3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4.svg"/><Relationship Id="rId4" Type="http://schemas.openxmlformats.org/officeDocument/2006/relationships/image" Target="../media/image12.svg"/><Relationship Id="rId9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4.svg"/><Relationship Id="rId4" Type="http://schemas.openxmlformats.org/officeDocument/2006/relationships/image" Target="../media/image22.svg"/><Relationship Id="rId9" Type="http://schemas.openxmlformats.org/officeDocument/2006/relationships/image" Target="../media/image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3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4.svg"/><Relationship Id="rId4" Type="http://schemas.openxmlformats.org/officeDocument/2006/relationships/image" Target="../media/image12.svg"/><Relationship Id="rId9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4.svg"/><Relationship Id="rId4" Type="http://schemas.openxmlformats.org/officeDocument/2006/relationships/image" Target="../media/image22.svg"/><Relationship Id="rId9" Type="http://schemas.openxmlformats.org/officeDocument/2006/relationships/image" Target="../media/image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6C44A-4C7D-41BD-A1FE-B18CE86EB5D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CE9539B3-3EB1-4473-B81B-59D7C11844F3}">
      <dgm:prSet/>
      <dgm:spPr/>
      <dgm:t>
        <a:bodyPr/>
        <a:lstStyle/>
        <a:p>
          <a:pPr>
            <a:defRPr cap="all"/>
          </a:pPr>
          <a:r>
            <a:rPr lang="en-US"/>
            <a:t>Review of Claims and Billing Records</a:t>
          </a:r>
        </a:p>
      </dgm:t>
    </dgm:pt>
    <dgm:pt modelId="{3FB670C0-430C-4E7E-B226-AD8EC651D121}" type="parTrans" cxnId="{4A04A278-A572-4A60-86AB-66CB19756541}">
      <dgm:prSet/>
      <dgm:spPr/>
      <dgm:t>
        <a:bodyPr/>
        <a:lstStyle/>
        <a:p>
          <a:endParaRPr lang="en-US"/>
        </a:p>
      </dgm:t>
    </dgm:pt>
    <dgm:pt modelId="{4765F713-FACB-48D4-8EA5-D9E47098213E}" type="sibTrans" cxnId="{4A04A278-A572-4A60-86AB-66CB19756541}">
      <dgm:prSet/>
      <dgm:spPr/>
      <dgm:t>
        <a:bodyPr/>
        <a:lstStyle/>
        <a:p>
          <a:endParaRPr lang="en-US"/>
        </a:p>
      </dgm:t>
    </dgm:pt>
    <dgm:pt modelId="{11FCF210-9D46-4BDC-B0CF-0D21FB88235E}">
      <dgm:prSet/>
      <dgm:spPr/>
      <dgm:t>
        <a:bodyPr/>
        <a:lstStyle/>
        <a:p>
          <a:pPr>
            <a:defRPr cap="all"/>
          </a:pPr>
          <a:r>
            <a:rPr lang="en-US"/>
            <a:t>Evaluation of Documentation</a:t>
          </a:r>
        </a:p>
      </dgm:t>
    </dgm:pt>
    <dgm:pt modelId="{7DA5FC5D-22EB-4AAF-9289-72774965A725}" type="parTrans" cxnId="{644BBA8D-B387-4C3B-A3AB-D3B3EB94348F}">
      <dgm:prSet/>
      <dgm:spPr/>
      <dgm:t>
        <a:bodyPr/>
        <a:lstStyle/>
        <a:p>
          <a:endParaRPr lang="en-US"/>
        </a:p>
      </dgm:t>
    </dgm:pt>
    <dgm:pt modelId="{A76E5C8E-BA1C-4B34-9E4A-B0A6622BCE65}" type="sibTrans" cxnId="{644BBA8D-B387-4C3B-A3AB-D3B3EB94348F}">
      <dgm:prSet/>
      <dgm:spPr/>
      <dgm:t>
        <a:bodyPr/>
        <a:lstStyle/>
        <a:p>
          <a:endParaRPr lang="en-US"/>
        </a:p>
      </dgm:t>
    </dgm:pt>
    <dgm:pt modelId="{8B04223B-213B-492E-ACC1-867594EE40C3}">
      <dgm:prSet/>
      <dgm:spPr/>
      <dgm:t>
        <a:bodyPr/>
        <a:lstStyle/>
        <a:p>
          <a:pPr>
            <a:defRPr cap="all"/>
          </a:pPr>
          <a:r>
            <a:rPr lang="en-US"/>
            <a:t>Compliance Check with Medicaid Regulations</a:t>
          </a:r>
        </a:p>
      </dgm:t>
    </dgm:pt>
    <dgm:pt modelId="{F90962E7-ADA6-4272-BBC6-A3D044D2CE67}" type="parTrans" cxnId="{3FE601D6-C548-48E5-ADF0-38623F0AD84D}">
      <dgm:prSet/>
      <dgm:spPr/>
      <dgm:t>
        <a:bodyPr/>
        <a:lstStyle/>
        <a:p>
          <a:endParaRPr lang="en-US"/>
        </a:p>
      </dgm:t>
    </dgm:pt>
    <dgm:pt modelId="{C0FA5562-C180-4D68-82A4-09B5A853B73A}" type="sibTrans" cxnId="{3FE601D6-C548-48E5-ADF0-38623F0AD84D}">
      <dgm:prSet/>
      <dgm:spPr/>
      <dgm:t>
        <a:bodyPr/>
        <a:lstStyle/>
        <a:p>
          <a:endParaRPr lang="en-US"/>
        </a:p>
      </dgm:t>
    </dgm:pt>
    <dgm:pt modelId="{706BF826-BB31-42E3-B04A-826C51BA29DA}" type="pres">
      <dgm:prSet presAssocID="{6066C44A-4C7D-41BD-A1FE-B18CE86EB5DD}" presName="root" presStyleCnt="0">
        <dgm:presLayoutVars>
          <dgm:dir/>
          <dgm:resizeHandles val="exact"/>
        </dgm:presLayoutVars>
      </dgm:prSet>
      <dgm:spPr/>
    </dgm:pt>
    <dgm:pt modelId="{585B4830-F8B8-4354-B512-75C0680E0271}" type="pres">
      <dgm:prSet presAssocID="{CE9539B3-3EB1-4473-B81B-59D7C11844F3}" presName="compNode" presStyleCnt="0"/>
      <dgm:spPr/>
    </dgm:pt>
    <dgm:pt modelId="{BB2EACF0-4F39-4314-8690-4375ECA22D69}" type="pres">
      <dgm:prSet presAssocID="{CE9539B3-3EB1-4473-B81B-59D7C11844F3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929A1DB-804D-4A4D-AF95-1DDBF8934833}" type="pres">
      <dgm:prSet presAssocID="{CE9539B3-3EB1-4473-B81B-59D7C11844F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6C6A691-9DD0-4E29-BE00-4594CBB91DDE}" type="pres">
      <dgm:prSet presAssocID="{CE9539B3-3EB1-4473-B81B-59D7C11844F3}" presName="spaceRect" presStyleCnt="0"/>
      <dgm:spPr/>
    </dgm:pt>
    <dgm:pt modelId="{AA742363-AF4D-4DAC-A2E8-E136FDE3F96D}" type="pres">
      <dgm:prSet presAssocID="{CE9539B3-3EB1-4473-B81B-59D7C11844F3}" presName="textRect" presStyleLbl="revTx" presStyleIdx="0" presStyleCnt="3">
        <dgm:presLayoutVars>
          <dgm:chMax val="1"/>
          <dgm:chPref val="1"/>
        </dgm:presLayoutVars>
      </dgm:prSet>
      <dgm:spPr/>
    </dgm:pt>
    <dgm:pt modelId="{DE32BDD8-F419-4337-B1C8-6DFB308AE246}" type="pres">
      <dgm:prSet presAssocID="{4765F713-FACB-48D4-8EA5-D9E47098213E}" presName="sibTrans" presStyleCnt="0"/>
      <dgm:spPr/>
    </dgm:pt>
    <dgm:pt modelId="{F5BE72AC-B775-4ED3-BF57-EAC033AC1A2A}" type="pres">
      <dgm:prSet presAssocID="{11FCF210-9D46-4BDC-B0CF-0D21FB88235E}" presName="compNode" presStyleCnt="0"/>
      <dgm:spPr/>
    </dgm:pt>
    <dgm:pt modelId="{B2D5EAC7-B8F0-42BF-A6A2-86EB33DF7949}" type="pres">
      <dgm:prSet presAssocID="{11FCF210-9D46-4BDC-B0CF-0D21FB88235E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1363737-1F6B-4484-A93F-7C4F862496C7}" type="pres">
      <dgm:prSet presAssocID="{11FCF210-9D46-4BDC-B0CF-0D21FB88235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8D17028-BE23-46A3-BA7C-FDD62A0C8E18}" type="pres">
      <dgm:prSet presAssocID="{11FCF210-9D46-4BDC-B0CF-0D21FB88235E}" presName="spaceRect" presStyleCnt="0"/>
      <dgm:spPr/>
    </dgm:pt>
    <dgm:pt modelId="{8681CCFD-AE1E-4CAA-9C78-292279E8EE35}" type="pres">
      <dgm:prSet presAssocID="{11FCF210-9D46-4BDC-B0CF-0D21FB88235E}" presName="textRect" presStyleLbl="revTx" presStyleIdx="1" presStyleCnt="3">
        <dgm:presLayoutVars>
          <dgm:chMax val="1"/>
          <dgm:chPref val="1"/>
        </dgm:presLayoutVars>
      </dgm:prSet>
      <dgm:spPr/>
    </dgm:pt>
    <dgm:pt modelId="{636FF054-B1E8-4CC4-902B-243AE6FC688E}" type="pres">
      <dgm:prSet presAssocID="{A76E5C8E-BA1C-4B34-9E4A-B0A6622BCE65}" presName="sibTrans" presStyleCnt="0"/>
      <dgm:spPr/>
    </dgm:pt>
    <dgm:pt modelId="{D1590CD7-A274-45A5-AB32-F52BB256A67A}" type="pres">
      <dgm:prSet presAssocID="{8B04223B-213B-492E-ACC1-867594EE40C3}" presName="compNode" presStyleCnt="0"/>
      <dgm:spPr/>
    </dgm:pt>
    <dgm:pt modelId="{EA059E02-1085-4910-A0E5-630BEFFEB23F}" type="pres">
      <dgm:prSet presAssocID="{8B04223B-213B-492E-ACC1-867594EE40C3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BFB1C01-7116-43FB-97A3-9D66B67E8C0C}" type="pres">
      <dgm:prSet presAssocID="{8B04223B-213B-492E-ACC1-867594EE40C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59F32CA-C1BC-4B32-916A-7D09B73B6F7E}" type="pres">
      <dgm:prSet presAssocID="{8B04223B-213B-492E-ACC1-867594EE40C3}" presName="spaceRect" presStyleCnt="0"/>
      <dgm:spPr/>
    </dgm:pt>
    <dgm:pt modelId="{F13A15E1-7E49-4C05-941A-9ADC1C00025B}" type="pres">
      <dgm:prSet presAssocID="{8B04223B-213B-492E-ACC1-867594EE40C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F705215-C658-47DE-AD3A-23613E781AB5}" type="presOf" srcId="{6066C44A-4C7D-41BD-A1FE-B18CE86EB5DD}" destId="{706BF826-BB31-42E3-B04A-826C51BA29DA}" srcOrd="0" destOrd="0" presId="urn:microsoft.com/office/officeart/2018/5/layout/IconLeafLabelList"/>
    <dgm:cxn modelId="{AB578570-9D9D-4674-A3E4-69A4C00CE33F}" type="presOf" srcId="{8B04223B-213B-492E-ACC1-867594EE40C3}" destId="{F13A15E1-7E49-4C05-941A-9ADC1C00025B}" srcOrd="0" destOrd="0" presId="urn:microsoft.com/office/officeart/2018/5/layout/IconLeafLabelList"/>
    <dgm:cxn modelId="{4A04A278-A572-4A60-86AB-66CB19756541}" srcId="{6066C44A-4C7D-41BD-A1FE-B18CE86EB5DD}" destId="{CE9539B3-3EB1-4473-B81B-59D7C11844F3}" srcOrd="0" destOrd="0" parTransId="{3FB670C0-430C-4E7E-B226-AD8EC651D121}" sibTransId="{4765F713-FACB-48D4-8EA5-D9E47098213E}"/>
    <dgm:cxn modelId="{1279148C-3D30-4C1B-B3C3-51847AB44147}" type="presOf" srcId="{11FCF210-9D46-4BDC-B0CF-0D21FB88235E}" destId="{8681CCFD-AE1E-4CAA-9C78-292279E8EE35}" srcOrd="0" destOrd="0" presId="urn:microsoft.com/office/officeart/2018/5/layout/IconLeafLabelList"/>
    <dgm:cxn modelId="{644BBA8D-B387-4C3B-A3AB-D3B3EB94348F}" srcId="{6066C44A-4C7D-41BD-A1FE-B18CE86EB5DD}" destId="{11FCF210-9D46-4BDC-B0CF-0D21FB88235E}" srcOrd="1" destOrd="0" parTransId="{7DA5FC5D-22EB-4AAF-9289-72774965A725}" sibTransId="{A76E5C8E-BA1C-4B34-9E4A-B0A6622BCE65}"/>
    <dgm:cxn modelId="{1B0192B8-6830-41D5-A3ED-34B4AD3693DA}" type="presOf" srcId="{CE9539B3-3EB1-4473-B81B-59D7C11844F3}" destId="{AA742363-AF4D-4DAC-A2E8-E136FDE3F96D}" srcOrd="0" destOrd="0" presId="urn:microsoft.com/office/officeart/2018/5/layout/IconLeafLabelList"/>
    <dgm:cxn modelId="{3FE601D6-C548-48E5-ADF0-38623F0AD84D}" srcId="{6066C44A-4C7D-41BD-A1FE-B18CE86EB5DD}" destId="{8B04223B-213B-492E-ACC1-867594EE40C3}" srcOrd="2" destOrd="0" parTransId="{F90962E7-ADA6-4272-BBC6-A3D044D2CE67}" sibTransId="{C0FA5562-C180-4D68-82A4-09B5A853B73A}"/>
    <dgm:cxn modelId="{30C7E5B8-49A7-448E-9FD0-82CEE802AB66}" type="presParOf" srcId="{706BF826-BB31-42E3-B04A-826C51BA29DA}" destId="{585B4830-F8B8-4354-B512-75C0680E0271}" srcOrd="0" destOrd="0" presId="urn:microsoft.com/office/officeart/2018/5/layout/IconLeafLabelList"/>
    <dgm:cxn modelId="{E30A9C71-1112-47DD-8327-44055C1821E3}" type="presParOf" srcId="{585B4830-F8B8-4354-B512-75C0680E0271}" destId="{BB2EACF0-4F39-4314-8690-4375ECA22D69}" srcOrd="0" destOrd="0" presId="urn:microsoft.com/office/officeart/2018/5/layout/IconLeafLabelList"/>
    <dgm:cxn modelId="{D57CC514-AA5B-48B1-BB26-E09C7995AD9C}" type="presParOf" srcId="{585B4830-F8B8-4354-B512-75C0680E0271}" destId="{A929A1DB-804D-4A4D-AF95-1DDBF8934833}" srcOrd="1" destOrd="0" presId="urn:microsoft.com/office/officeart/2018/5/layout/IconLeafLabelList"/>
    <dgm:cxn modelId="{3AD22883-3AAB-482F-A80C-051C910235FB}" type="presParOf" srcId="{585B4830-F8B8-4354-B512-75C0680E0271}" destId="{06C6A691-9DD0-4E29-BE00-4594CBB91DDE}" srcOrd="2" destOrd="0" presId="urn:microsoft.com/office/officeart/2018/5/layout/IconLeafLabelList"/>
    <dgm:cxn modelId="{CFC2B7D0-2EF8-4A2C-A1E0-AE17053371F2}" type="presParOf" srcId="{585B4830-F8B8-4354-B512-75C0680E0271}" destId="{AA742363-AF4D-4DAC-A2E8-E136FDE3F96D}" srcOrd="3" destOrd="0" presId="urn:microsoft.com/office/officeart/2018/5/layout/IconLeafLabelList"/>
    <dgm:cxn modelId="{64B68E5B-C9F7-4F64-934A-34CA97995599}" type="presParOf" srcId="{706BF826-BB31-42E3-B04A-826C51BA29DA}" destId="{DE32BDD8-F419-4337-B1C8-6DFB308AE246}" srcOrd="1" destOrd="0" presId="urn:microsoft.com/office/officeart/2018/5/layout/IconLeafLabelList"/>
    <dgm:cxn modelId="{6DD4D5E0-04CB-4E50-9D14-CFB3B1A1B305}" type="presParOf" srcId="{706BF826-BB31-42E3-B04A-826C51BA29DA}" destId="{F5BE72AC-B775-4ED3-BF57-EAC033AC1A2A}" srcOrd="2" destOrd="0" presId="urn:microsoft.com/office/officeart/2018/5/layout/IconLeafLabelList"/>
    <dgm:cxn modelId="{A56324A6-65FE-4D4A-B3E7-C19CDEB653B3}" type="presParOf" srcId="{F5BE72AC-B775-4ED3-BF57-EAC033AC1A2A}" destId="{B2D5EAC7-B8F0-42BF-A6A2-86EB33DF7949}" srcOrd="0" destOrd="0" presId="urn:microsoft.com/office/officeart/2018/5/layout/IconLeafLabelList"/>
    <dgm:cxn modelId="{92C9648D-B19C-4F16-BCE7-4578D9B74043}" type="presParOf" srcId="{F5BE72AC-B775-4ED3-BF57-EAC033AC1A2A}" destId="{51363737-1F6B-4484-A93F-7C4F862496C7}" srcOrd="1" destOrd="0" presId="urn:microsoft.com/office/officeart/2018/5/layout/IconLeafLabelList"/>
    <dgm:cxn modelId="{C14B5F7A-E488-44C3-8D6B-A866871DDC34}" type="presParOf" srcId="{F5BE72AC-B775-4ED3-BF57-EAC033AC1A2A}" destId="{C8D17028-BE23-46A3-BA7C-FDD62A0C8E18}" srcOrd="2" destOrd="0" presId="urn:microsoft.com/office/officeart/2018/5/layout/IconLeafLabelList"/>
    <dgm:cxn modelId="{94AE06EF-BBF5-405E-9905-5C78159BAF0F}" type="presParOf" srcId="{F5BE72AC-B775-4ED3-BF57-EAC033AC1A2A}" destId="{8681CCFD-AE1E-4CAA-9C78-292279E8EE35}" srcOrd="3" destOrd="0" presId="urn:microsoft.com/office/officeart/2018/5/layout/IconLeafLabelList"/>
    <dgm:cxn modelId="{4E4F41CD-3D20-4F2C-81E8-F3A1119D5A9A}" type="presParOf" srcId="{706BF826-BB31-42E3-B04A-826C51BA29DA}" destId="{636FF054-B1E8-4CC4-902B-243AE6FC688E}" srcOrd="3" destOrd="0" presId="urn:microsoft.com/office/officeart/2018/5/layout/IconLeafLabelList"/>
    <dgm:cxn modelId="{08EDD0AA-47C0-40F7-BDFD-23FAC27E06E5}" type="presParOf" srcId="{706BF826-BB31-42E3-B04A-826C51BA29DA}" destId="{D1590CD7-A274-45A5-AB32-F52BB256A67A}" srcOrd="4" destOrd="0" presId="urn:microsoft.com/office/officeart/2018/5/layout/IconLeafLabelList"/>
    <dgm:cxn modelId="{CDD2FE1F-C2D9-4C61-B4B4-E8495C96D50E}" type="presParOf" srcId="{D1590CD7-A274-45A5-AB32-F52BB256A67A}" destId="{EA059E02-1085-4910-A0E5-630BEFFEB23F}" srcOrd="0" destOrd="0" presId="urn:microsoft.com/office/officeart/2018/5/layout/IconLeafLabelList"/>
    <dgm:cxn modelId="{A149AE72-3D99-42BB-AEB8-6FD7E341A0BC}" type="presParOf" srcId="{D1590CD7-A274-45A5-AB32-F52BB256A67A}" destId="{6BFB1C01-7116-43FB-97A3-9D66B67E8C0C}" srcOrd="1" destOrd="0" presId="urn:microsoft.com/office/officeart/2018/5/layout/IconLeafLabelList"/>
    <dgm:cxn modelId="{DAD92CDE-52AD-4D8B-A6C0-867BF9411726}" type="presParOf" srcId="{D1590CD7-A274-45A5-AB32-F52BB256A67A}" destId="{859F32CA-C1BC-4B32-916A-7D09B73B6F7E}" srcOrd="2" destOrd="0" presId="urn:microsoft.com/office/officeart/2018/5/layout/IconLeafLabelList"/>
    <dgm:cxn modelId="{D1CF9CBA-0A8D-4FC2-AEEC-C2F43579D30C}" type="presParOf" srcId="{D1590CD7-A274-45A5-AB32-F52BB256A67A}" destId="{F13A15E1-7E49-4C05-941A-9ADC1C00025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70292C3-C739-42A9-B31D-60B5A1F2F84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C28CB22-94DC-4850-8F78-2B362A33BAAD}">
      <dgm:prSet/>
      <dgm:spPr/>
      <dgm:t>
        <a:bodyPr/>
        <a:lstStyle/>
        <a:p>
          <a:r>
            <a:rPr lang="en-US"/>
            <a:t>Provider license per State Medicaid Plan</a:t>
          </a:r>
        </a:p>
      </dgm:t>
    </dgm:pt>
    <dgm:pt modelId="{477635C0-15D6-4749-8F93-CDDDE3920D1A}" type="parTrans" cxnId="{7A108ACC-1CFD-49F8-B96F-BFAC4B9E1F81}">
      <dgm:prSet/>
      <dgm:spPr/>
      <dgm:t>
        <a:bodyPr/>
        <a:lstStyle/>
        <a:p>
          <a:endParaRPr lang="en-US"/>
        </a:p>
      </dgm:t>
    </dgm:pt>
    <dgm:pt modelId="{061E48D3-3003-4AC5-8260-7697BDC7B099}" type="sibTrans" cxnId="{7A108ACC-1CFD-49F8-B96F-BFAC4B9E1F81}">
      <dgm:prSet/>
      <dgm:spPr/>
      <dgm:t>
        <a:bodyPr/>
        <a:lstStyle/>
        <a:p>
          <a:endParaRPr lang="en-US"/>
        </a:p>
      </dgm:t>
    </dgm:pt>
    <dgm:pt modelId="{8A64F8DE-6D3E-45D0-B209-EAA8B06CD900}">
      <dgm:prSet/>
      <dgm:spPr/>
      <dgm:t>
        <a:bodyPr/>
        <a:lstStyle/>
        <a:p>
          <a:r>
            <a:rPr lang="en-US"/>
            <a:t>Effective date and revalidation date for licensure</a:t>
          </a:r>
        </a:p>
      </dgm:t>
    </dgm:pt>
    <dgm:pt modelId="{39328CC2-8609-4BF4-81AD-7B27FFB92A56}" type="parTrans" cxnId="{6E999848-6B3A-4B93-A1D9-045DE3F7C053}">
      <dgm:prSet/>
      <dgm:spPr/>
      <dgm:t>
        <a:bodyPr/>
        <a:lstStyle/>
        <a:p>
          <a:endParaRPr lang="en-US"/>
        </a:p>
      </dgm:t>
    </dgm:pt>
    <dgm:pt modelId="{7C894E81-55E2-423A-AEDB-D452A97A2C0A}" type="sibTrans" cxnId="{6E999848-6B3A-4B93-A1D9-045DE3F7C053}">
      <dgm:prSet/>
      <dgm:spPr/>
      <dgm:t>
        <a:bodyPr/>
        <a:lstStyle/>
        <a:p>
          <a:endParaRPr lang="en-US"/>
        </a:p>
      </dgm:t>
    </dgm:pt>
    <dgm:pt modelId="{C53F82DB-9C70-4E6D-86CA-B25401F1E6DC}">
      <dgm:prSet/>
      <dgm:spPr/>
      <dgm:t>
        <a:bodyPr/>
        <a:lstStyle/>
        <a:p>
          <a:r>
            <a:rPr lang="en-US"/>
            <a:t>NPI number if applicable</a:t>
          </a:r>
        </a:p>
      </dgm:t>
    </dgm:pt>
    <dgm:pt modelId="{42C852F5-D983-4787-86AE-80064854F6D7}" type="parTrans" cxnId="{3B9B321C-6B50-4BFE-87A1-A71135EEEC91}">
      <dgm:prSet/>
      <dgm:spPr/>
      <dgm:t>
        <a:bodyPr/>
        <a:lstStyle/>
        <a:p>
          <a:endParaRPr lang="en-US"/>
        </a:p>
      </dgm:t>
    </dgm:pt>
    <dgm:pt modelId="{359F1043-E9B8-46DF-92D9-7CDC3CA1DBB3}" type="sibTrans" cxnId="{3B9B321C-6B50-4BFE-87A1-A71135EEEC91}">
      <dgm:prSet/>
      <dgm:spPr/>
      <dgm:t>
        <a:bodyPr/>
        <a:lstStyle/>
        <a:p>
          <a:endParaRPr lang="en-US"/>
        </a:p>
      </dgm:t>
    </dgm:pt>
    <dgm:pt modelId="{B4C6F497-8572-42BD-BB19-DB3EB4966CC8}" type="pres">
      <dgm:prSet presAssocID="{E70292C3-C739-42A9-B31D-60B5A1F2F8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D4095C0-99FE-4273-B525-21AF7ED98D8B}" type="pres">
      <dgm:prSet presAssocID="{6C28CB22-94DC-4850-8F78-2B362A33BAAD}" presName="hierRoot1" presStyleCnt="0"/>
      <dgm:spPr/>
    </dgm:pt>
    <dgm:pt modelId="{9FA107CA-9473-4D42-973B-7AFB9711F909}" type="pres">
      <dgm:prSet presAssocID="{6C28CB22-94DC-4850-8F78-2B362A33BAAD}" presName="composite" presStyleCnt="0"/>
      <dgm:spPr/>
    </dgm:pt>
    <dgm:pt modelId="{A9A21A48-B617-4423-AFF9-1150128B1100}" type="pres">
      <dgm:prSet presAssocID="{6C28CB22-94DC-4850-8F78-2B362A33BAAD}" presName="background" presStyleLbl="node0" presStyleIdx="0" presStyleCnt="3"/>
      <dgm:spPr/>
    </dgm:pt>
    <dgm:pt modelId="{CE6C353C-2A4E-4F77-94E0-D5C81862EB07}" type="pres">
      <dgm:prSet presAssocID="{6C28CB22-94DC-4850-8F78-2B362A33BAAD}" presName="text" presStyleLbl="fgAcc0" presStyleIdx="0" presStyleCnt="3">
        <dgm:presLayoutVars>
          <dgm:chPref val="3"/>
        </dgm:presLayoutVars>
      </dgm:prSet>
      <dgm:spPr/>
    </dgm:pt>
    <dgm:pt modelId="{74B2DAF0-A380-4524-B38B-CED9B4CE0685}" type="pres">
      <dgm:prSet presAssocID="{6C28CB22-94DC-4850-8F78-2B362A33BAAD}" presName="hierChild2" presStyleCnt="0"/>
      <dgm:spPr/>
    </dgm:pt>
    <dgm:pt modelId="{D2DBFAA6-9868-43A6-B4DD-41E82075AFAD}" type="pres">
      <dgm:prSet presAssocID="{8A64F8DE-6D3E-45D0-B209-EAA8B06CD900}" presName="hierRoot1" presStyleCnt="0"/>
      <dgm:spPr/>
    </dgm:pt>
    <dgm:pt modelId="{024BBAB6-E13E-433B-B7E0-40FE166BA5D5}" type="pres">
      <dgm:prSet presAssocID="{8A64F8DE-6D3E-45D0-B209-EAA8B06CD900}" presName="composite" presStyleCnt="0"/>
      <dgm:spPr/>
    </dgm:pt>
    <dgm:pt modelId="{0A5534A3-1EEF-4ACF-BBD0-E2B4E467F3EE}" type="pres">
      <dgm:prSet presAssocID="{8A64F8DE-6D3E-45D0-B209-EAA8B06CD900}" presName="background" presStyleLbl="node0" presStyleIdx="1" presStyleCnt="3"/>
      <dgm:spPr/>
    </dgm:pt>
    <dgm:pt modelId="{ABF34327-2FE3-4446-B6EB-D20FC7B942E0}" type="pres">
      <dgm:prSet presAssocID="{8A64F8DE-6D3E-45D0-B209-EAA8B06CD900}" presName="text" presStyleLbl="fgAcc0" presStyleIdx="1" presStyleCnt="3">
        <dgm:presLayoutVars>
          <dgm:chPref val="3"/>
        </dgm:presLayoutVars>
      </dgm:prSet>
      <dgm:spPr/>
    </dgm:pt>
    <dgm:pt modelId="{E606A7AD-D53B-4E7B-BD65-EAADF0E8B675}" type="pres">
      <dgm:prSet presAssocID="{8A64F8DE-6D3E-45D0-B209-EAA8B06CD900}" presName="hierChild2" presStyleCnt="0"/>
      <dgm:spPr/>
    </dgm:pt>
    <dgm:pt modelId="{A7FCE44B-B1F3-4B7B-A92F-61968DFCDC21}" type="pres">
      <dgm:prSet presAssocID="{C53F82DB-9C70-4E6D-86CA-B25401F1E6DC}" presName="hierRoot1" presStyleCnt="0"/>
      <dgm:spPr/>
    </dgm:pt>
    <dgm:pt modelId="{31B534F6-469F-4578-B31F-7DFA8815438A}" type="pres">
      <dgm:prSet presAssocID="{C53F82DB-9C70-4E6D-86CA-B25401F1E6DC}" presName="composite" presStyleCnt="0"/>
      <dgm:spPr/>
    </dgm:pt>
    <dgm:pt modelId="{7B7139E6-505E-44E0-A167-2E831EE471C7}" type="pres">
      <dgm:prSet presAssocID="{C53F82DB-9C70-4E6D-86CA-B25401F1E6DC}" presName="background" presStyleLbl="node0" presStyleIdx="2" presStyleCnt="3"/>
      <dgm:spPr/>
    </dgm:pt>
    <dgm:pt modelId="{84451B33-F91E-4748-B7E6-50CE1A26CB27}" type="pres">
      <dgm:prSet presAssocID="{C53F82DB-9C70-4E6D-86CA-B25401F1E6DC}" presName="text" presStyleLbl="fgAcc0" presStyleIdx="2" presStyleCnt="3">
        <dgm:presLayoutVars>
          <dgm:chPref val="3"/>
        </dgm:presLayoutVars>
      </dgm:prSet>
      <dgm:spPr/>
    </dgm:pt>
    <dgm:pt modelId="{63F088A0-C549-4DF2-9DA7-AEE8AE40823D}" type="pres">
      <dgm:prSet presAssocID="{C53F82DB-9C70-4E6D-86CA-B25401F1E6DC}" presName="hierChild2" presStyleCnt="0"/>
      <dgm:spPr/>
    </dgm:pt>
  </dgm:ptLst>
  <dgm:cxnLst>
    <dgm:cxn modelId="{3B9B321C-6B50-4BFE-87A1-A71135EEEC91}" srcId="{E70292C3-C739-42A9-B31D-60B5A1F2F848}" destId="{C53F82DB-9C70-4E6D-86CA-B25401F1E6DC}" srcOrd="2" destOrd="0" parTransId="{42C852F5-D983-4787-86AE-80064854F6D7}" sibTransId="{359F1043-E9B8-46DF-92D9-7CDC3CA1DBB3}"/>
    <dgm:cxn modelId="{369EF333-BDB7-4600-B9F5-7767FF7F323F}" type="presOf" srcId="{8A64F8DE-6D3E-45D0-B209-EAA8B06CD900}" destId="{ABF34327-2FE3-4446-B6EB-D20FC7B942E0}" srcOrd="0" destOrd="0" presId="urn:microsoft.com/office/officeart/2005/8/layout/hierarchy1"/>
    <dgm:cxn modelId="{6E999848-6B3A-4B93-A1D9-045DE3F7C053}" srcId="{E70292C3-C739-42A9-B31D-60B5A1F2F848}" destId="{8A64F8DE-6D3E-45D0-B209-EAA8B06CD900}" srcOrd="1" destOrd="0" parTransId="{39328CC2-8609-4BF4-81AD-7B27FFB92A56}" sibTransId="{7C894E81-55E2-423A-AEDB-D452A97A2C0A}"/>
    <dgm:cxn modelId="{642726B8-6BEB-43E2-BABC-D2B574B14F7C}" type="presOf" srcId="{C53F82DB-9C70-4E6D-86CA-B25401F1E6DC}" destId="{84451B33-F91E-4748-B7E6-50CE1A26CB27}" srcOrd="0" destOrd="0" presId="urn:microsoft.com/office/officeart/2005/8/layout/hierarchy1"/>
    <dgm:cxn modelId="{7FEB47BA-C549-400B-B07A-F100D612B875}" type="presOf" srcId="{6C28CB22-94DC-4850-8F78-2B362A33BAAD}" destId="{CE6C353C-2A4E-4F77-94E0-D5C81862EB07}" srcOrd="0" destOrd="0" presId="urn:microsoft.com/office/officeart/2005/8/layout/hierarchy1"/>
    <dgm:cxn modelId="{7A108ACC-1CFD-49F8-B96F-BFAC4B9E1F81}" srcId="{E70292C3-C739-42A9-B31D-60B5A1F2F848}" destId="{6C28CB22-94DC-4850-8F78-2B362A33BAAD}" srcOrd="0" destOrd="0" parTransId="{477635C0-15D6-4749-8F93-CDDDE3920D1A}" sibTransId="{061E48D3-3003-4AC5-8260-7697BDC7B099}"/>
    <dgm:cxn modelId="{C9A59ACD-C390-4AB1-BDC4-36FCE384EC11}" type="presOf" srcId="{E70292C3-C739-42A9-B31D-60B5A1F2F848}" destId="{B4C6F497-8572-42BD-BB19-DB3EB4966CC8}" srcOrd="0" destOrd="0" presId="urn:microsoft.com/office/officeart/2005/8/layout/hierarchy1"/>
    <dgm:cxn modelId="{FE8CDE1F-9B9D-4C1E-96E0-AF0B0D3681DA}" type="presParOf" srcId="{B4C6F497-8572-42BD-BB19-DB3EB4966CC8}" destId="{6D4095C0-99FE-4273-B525-21AF7ED98D8B}" srcOrd="0" destOrd="0" presId="urn:microsoft.com/office/officeart/2005/8/layout/hierarchy1"/>
    <dgm:cxn modelId="{A0B3BCAD-5F4F-4A9C-A352-AAAB34830D4F}" type="presParOf" srcId="{6D4095C0-99FE-4273-B525-21AF7ED98D8B}" destId="{9FA107CA-9473-4D42-973B-7AFB9711F909}" srcOrd="0" destOrd="0" presId="urn:microsoft.com/office/officeart/2005/8/layout/hierarchy1"/>
    <dgm:cxn modelId="{274C7A43-A045-4DD9-98F5-8C40B6C76E9A}" type="presParOf" srcId="{9FA107CA-9473-4D42-973B-7AFB9711F909}" destId="{A9A21A48-B617-4423-AFF9-1150128B1100}" srcOrd="0" destOrd="0" presId="urn:microsoft.com/office/officeart/2005/8/layout/hierarchy1"/>
    <dgm:cxn modelId="{E4DCF7D0-BFEF-43C7-830C-BCC49531A30E}" type="presParOf" srcId="{9FA107CA-9473-4D42-973B-7AFB9711F909}" destId="{CE6C353C-2A4E-4F77-94E0-D5C81862EB07}" srcOrd="1" destOrd="0" presId="urn:microsoft.com/office/officeart/2005/8/layout/hierarchy1"/>
    <dgm:cxn modelId="{AF844EB5-086C-4C66-AF58-955EE90C709A}" type="presParOf" srcId="{6D4095C0-99FE-4273-B525-21AF7ED98D8B}" destId="{74B2DAF0-A380-4524-B38B-CED9B4CE0685}" srcOrd="1" destOrd="0" presId="urn:microsoft.com/office/officeart/2005/8/layout/hierarchy1"/>
    <dgm:cxn modelId="{CF5802BB-8DAB-430A-A646-142C7017A3A5}" type="presParOf" srcId="{B4C6F497-8572-42BD-BB19-DB3EB4966CC8}" destId="{D2DBFAA6-9868-43A6-B4DD-41E82075AFAD}" srcOrd="1" destOrd="0" presId="urn:microsoft.com/office/officeart/2005/8/layout/hierarchy1"/>
    <dgm:cxn modelId="{FE918D10-9B66-44AA-98B9-DD992B1FD1D3}" type="presParOf" srcId="{D2DBFAA6-9868-43A6-B4DD-41E82075AFAD}" destId="{024BBAB6-E13E-433B-B7E0-40FE166BA5D5}" srcOrd="0" destOrd="0" presId="urn:microsoft.com/office/officeart/2005/8/layout/hierarchy1"/>
    <dgm:cxn modelId="{4BD75EEC-55EE-480D-9F78-92AD25E7BE05}" type="presParOf" srcId="{024BBAB6-E13E-433B-B7E0-40FE166BA5D5}" destId="{0A5534A3-1EEF-4ACF-BBD0-E2B4E467F3EE}" srcOrd="0" destOrd="0" presId="urn:microsoft.com/office/officeart/2005/8/layout/hierarchy1"/>
    <dgm:cxn modelId="{BC5D9451-030B-4224-90DA-7286A6340172}" type="presParOf" srcId="{024BBAB6-E13E-433B-B7E0-40FE166BA5D5}" destId="{ABF34327-2FE3-4446-B6EB-D20FC7B942E0}" srcOrd="1" destOrd="0" presId="urn:microsoft.com/office/officeart/2005/8/layout/hierarchy1"/>
    <dgm:cxn modelId="{34E88B94-B0C8-4A23-AEFF-0BA478D54D75}" type="presParOf" srcId="{D2DBFAA6-9868-43A6-B4DD-41E82075AFAD}" destId="{E606A7AD-D53B-4E7B-BD65-EAADF0E8B675}" srcOrd="1" destOrd="0" presId="urn:microsoft.com/office/officeart/2005/8/layout/hierarchy1"/>
    <dgm:cxn modelId="{D0D0FA6E-ECBA-4E50-B0DF-A3C1FA193733}" type="presParOf" srcId="{B4C6F497-8572-42BD-BB19-DB3EB4966CC8}" destId="{A7FCE44B-B1F3-4B7B-A92F-61968DFCDC21}" srcOrd="2" destOrd="0" presId="urn:microsoft.com/office/officeart/2005/8/layout/hierarchy1"/>
    <dgm:cxn modelId="{D2B81EBA-9943-45C8-9838-8F1816DCA5A7}" type="presParOf" srcId="{A7FCE44B-B1F3-4B7B-A92F-61968DFCDC21}" destId="{31B534F6-469F-4578-B31F-7DFA8815438A}" srcOrd="0" destOrd="0" presId="urn:microsoft.com/office/officeart/2005/8/layout/hierarchy1"/>
    <dgm:cxn modelId="{4D6BCE95-6A5B-4033-9C66-5DFBCECB9A18}" type="presParOf" srcId="{31B534F6-469F-4578-B31F-7DFA8815438A}" destId="{7B7139E6-505E-44E0-A167-2E831EE471C7}" srcOrd="0" destOrd="0" presId="urn:microsoft.com/office/officeart/2005/8/layout/hierarchy1"/>
    <dgm:cxn modelId="{5F62EB57-D7D5-4316-A18B-30A6CC3E50DD}" type="presParOf" srcId="{31B534F6-469F-4578-B31F-7DFA8815438A}" destId="{84451B33-F91E-4748-B7E6-50CE1A26CB27}" srcOrd="1" destOrd="0" presId="urn:microsoft.com/office/officeart/2005/8/layout/hierarchy1"/>
    <dgm:cxn modelId="{B8491E12-847A-4B3D-90E0-F667B9C5904C}" type="presParOf" srcId="{A7FCE44B-B1F3-4B7B-A92F-61968DFCDC21}" destId="{63F088A0-C549-4DF2-9DA7-AEE8AE40823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9F2972C-A6F6-466C-A6DC-5295ED8805E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9EEE368-F140-4711-B28C-0BD7EBF7AFC4}">
      <dgm:prSet/>
      <dgm:spPr/>
      <dgm:t>
        <a:bodyPr/>
        <a:lstStyle/>
        <a:p>
          <a:pPr>
            <a:defRPr cap="all"/>
          </a:pPr>
          <a:r>
            <a:rPr lang="en-US"/>
            <a:t>Signature and date for DOS</a:t>
          </a:r>
        </a:p>
      </dgm:t>
    </dgm:pt>
    <dgm:pt modelId="{DC1C7A9E-01FD-41D0-81DE-6C63972CAFD5}" type="parTrans" cxnId="{DA5D8AF8-81E5-41AA-A7F8-93BDB725411A}">
      <dgm:prSet/>
      <dgm:spPr/>
      <dgm:t>
        <a:bodyPr/>
        <a:lstStyle/>
        <a:p>
          <a:endParaRPr lang="en-US"/>
        </a:p>
      </dgm:t>
    </dgm:pt>
    <dgm:pt modelId="{0BD86FAD-8A4A-4742-BD3A-615C9CA22762}" type="sibTrans" cxnId="{DA5D8AF8-81E5-41AA-A7F8-93BDB725411A}">
      <dgm:prSet/>
      <dgm:spPr/>
      <dgm:t>
        <a:bodyPr/>
        <a:lstStyle/>
        <a:p>
          <a:endParaRPr lang="en-US"/>
        </a:p>
      </dgm:t>
    </dgm:pt>
    <dgm:pt modelId="{4B3FA573-CB21-4051-B7E9-1243279F267F}">
      <dgm:prSet/>
      <dgm:spPr/>
      <dgm:t>
        <a:bodyPr/>
        <a:lstStyle/>
        <a:p>
          <a:pPr>
            <a:defRPr cap="all"/>
          </a:pPr>
          <a:r>
            <a:rPr lang="en-US"/>
            <a:t>Supervisor Signature if needed</a:t>
          </a:r>
        </a:p>
      </dgm:t>
    </dgm:pt>
    <dgm:pt modelId="{AEE0CA91-7059-45DB-81C2-290A102BDE67}" type="parTrans" cxnId="{77AD5314-2DB6-40DA-84F2-DF4AB5C8FA39}">
      <dgm:prSet/>
      <dgm:spPr/>
      <dgm:t>
        <a:bodyPr/>
        <a:lstStyle/>
        <a:p>
          <a:endParaRPr lang="en-US"/>
        </a:p>
      </dgm:t>
    </dgm:pt>
    <dgm:pt modelId="{56E5509E-B194-402C-B89F-CEAC2CC6C580}" type="sibTrans" cxnId="{77AD5314-2DB6-40DA-84F2-DF4AB5C8FA39}">
      <dgm:prSet/>
      <dgm:spPr/>
      <dgm:t>
        <a:bodyPr/>
        <a:lstStyle/>
        <a:p>
          <a:endParaRPr lang="en-US"/>
        </a:p>
      </dgm:t>
    </dgm:pt>
    <dgm:pt modelId="{4903D1C6-C591-4A88-BACF-FBB37ED54471}">
      <dgm:prSet/>
      <dgm:spPr/>
      <dgm:t>
        <a:bodyPr/>
        <a:lstStyle/>
        <a:p>
          <a:pPr>
            <a:defRPr cap="all"/>
          </a:pPr>
          <a:r>
            <a:rPr lang="en-US"/>
            <a:t>Signature on clinical notes if notes are not in GoClaim</a:t>
          </a:r>
        </a:p>
      </dgm:t>
    </dgm:pt>
    <dgm:pt modelId="{DAF9048C-9E81-4F2D-87D7-B97E1256BB72}" type="parTrans" cxnId="{51EAB48E-4123-4DB9-8BA4-FF81556E6A68}">
      <dgm:prSet/>
      <dgm:spPr/>
      <dgm:t>
        <a:bodyPr/>
        <a:lstStyle/>
        <a:p>
          <a:endParaRPr lang="en-US"/>
        </a:p>
      </dgm:t>
    </dgm:pt>
    <dgm:pt modelId="{268CFFA1-3C95-4CCA-9CAA-0B4100D378EC}" type="sibTrans" cxnId="{51EAB48E-4123-4DB9-8BA4-FF81556E6A68}">
      <dgm:prSet/>
      <dgm:spPr/>
      <dgm:t>
        <a:bodyPr/>
        <a:lstStyle/>
        <a:p>
          <a:endParaRPr lang="en-US"/>
        </a:p>
      </dgm:t>
    </dgm:pt>
    <dgm:pt modelId="{3420673D-8929-4032-8692-8FCCE8F92DE4}" type="pres">
      <dgm:prSet presAssocID="{99F2972C-A6F6-466C-A6DC-5295ED8805E3}" presName="root" presStyleCnt="0">
        <dgm:presLayoutVars>
          <dgm:dir/>
          <dgm:resizeHandles val="exact"/>
        </dgm:presLayoutVars>
      </dgm:prSet>
      <dgm:spPr/>
    </dgm:pt>
    <dgm:pt modelId="{B51D2323-19E0-4399-B218-9873BD93B2AF}" type="pres">
      <dgm:prSet presAssocID="{49EEE368-F140-4711-B28C-0BD7EBF7AFC4}" presName="compNode" presStyleCnt="0"/>
      <dgm:spPr/>
    </dgm:pt>
    <dgm:pt modelId="{813241BF-9BC3-4C56-9C00-51FD9270DFB1}" type="pres">
      <dgm:prSet presAssocID="{49EEE368-F140-4711-B28C-0BD7EBF7AFC4}" presName="iconBgRect" presStyleLbl="bgShp" presStyleIdx="0" presStyleCnt="3"/>
      <dgm:spPr/>
    </dgm:pt>
    <dgm:pt modelId="{F6C156C3-0151-47DD-A012-1AC8E7C7C517}" type="pres">
      <dgm:prSet presAssocID="{49EEE368-F140-4711-B28C-0BD7EBF7AFC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1B9CADAC-39A0-4E60-85C1-3D7F5AEBE2F3}" type="pres">
      <dgm:prSet presAssocID="{49EEE368-F140-4711-B28C-0BD7EBF7AFC4}" presName="spaceRect" presStyleCnt="0"/>
      <dgm:spPr/>
    </dgm:pt>
    <dgm:pt modelId="{FA7E9DEA-B05F-464C-B499-7B0FD059B496}" type="pres">
      <dgm:prSet presAssocID="{49EEE368-F140-4711-B28C-0BD7EBF7AFC4}" presName="textRect" presStyleLbl="revTx" presStyleIdx="0" presStyleCnt="3">
        <dgm:presLayoutVars>
          <dgm:chMax val="1"/>
          <dgm:chPref val="1"/>
        </dgm:presLayoutVars>
      </dgm:prSet>
      <dgm:spPr/>
    </dgm:pt>
    <dgm:pt modelId="{979E1577-9714-49A2-BBC0-FEE159329019}" type="pres">
      <dgm:prSet presAssocID="{0BD86FAD-8A4A-4742-BD3A-615C9CA22762}" presName="sibTrans" presStyleCnt="0"/>
      <dgm:spPr/>
    </dgm:pt>
    <dgm:pt modelId="{BB7E1378-F01D-45D5-AD2C-34ED3B9EFB6B}" type="pres">
      <dgm:prSet presAssocID="{4B3FA573-CB21-4051-B7E9-1243279F267F}" presName="compNode" presStyleCnt="0"/>
      <dgm:spPr/>
    </dgm:pt>
    <dgm:pt modelId="{5D901E7C-7969-417D-B4A1-79E9558E0D98}" type="pres">
      <dgm:prSet presAssocID="{4B3FA573-CB21-4051-B7E9-1243279F267F}" presName="iconBgRect" presStyleLbl="bgShp" presStyleIdx="1" presStyleCnt="3"/>
      <dgm:spPr/>
    </dgm:pt>
    <dgm:pt modelId="{DB16C2A3-21F3-4C39-A84C-BE77832D768F}" type="pres">
      <dgm:prSet presAssocID="{4B3FA573-CB21-4051-B7E9-1243279F267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021BFE1-1BBA-4FE6-A7D6-2BF3410C14EB}" type="pres">
      <dgm:prSet presAssocID="{4B3FA573-CB21-4051-B7E9-1243279F267F}" presName="spaceRect" presStyleCnt="0"/>
      <dgm:spPr/>
    </dgm:pt>
    <dgm:pt modelId="{32DB5598-C47D-4247-98A1-AB89B7531039}" type="pres">
      <dgm:prSet presAssocID="{4B3FA573-CB21-4051-B7E9-1243279F267F}" presName="textRect" presStyleLbl="revTx" presStyleIdx="1" presStyleCnt="3">
        <dgm:presLayoutVars>
          <dgm:chMax val="1"/>
          <dgm:chPref val="1"/>
        </dgm:presLayoutVars>
      </dgm:prSet>
      <dgm:spPr/>
    </dgm:pt>
    <dgm:pt modelId="{19B3146A-EA09-4ED3-BD7E-147CEF450DD4}" type="pres">
      <dgm:prSet presAssocID="{56E5509E-B194-402C-B89F-CEAC2CC6C580}" presName="sibTrans" presStyleCnt="0"/>
      <dgm:spPr/>
    </dgm:pt>
    <dgm:pt modelId="{079AB9F8-5422-4B49-BA22-EE3CE592C435}" type="pres">
      <dgm:prSet presAssocID="{4903D1C6-C591-4A88-BACF-FBB37ED54471}" presName="compNode" presStyleCnt="0"/>
      <dgm:spPr/>
    </dgm:pt>
    <dgm:pt modelId="{36A0990A-076B-4B91-9AB2-27F8FBDD67BC}" type="pres">
      <dgm:prSet presAssocID="{4903D1C6-C591-4A88-BACF-FBB37ED54471}" presName="iconBgRect" presStyleLbl="bgShp" presStyleIdx="2" presStyleCnt="3"/>
      <dgm:spPr/>
    </dgm:pt>
    <dgm:pt modelId="{06A59693-4162-49EE-9D12-A72BEE219498}" type="pres">
      <dgm:prSet presAssocID="{4903D1C6-C591-4A88-BACF-FBB37ED5447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2050180D-78F2-41AB-8E75-46CC23C55CA4}" type="pres">
      <dgm:prSet presAssocID="{4903D1C6-C591-4A88-BACF-FBB37ED54471}" presName="spaceRect" presStyleCnt="0"/>
      <dgm:spPr/>
    </dgm:pt>
    <dgm:pt modelId="{3D4EF3D3-7BBB-4F07-9752-097148B2B9CB}" type="pres">
      <dgm:prSet presAssocID="{4903D1C6-C591-4A88-BACF-FBB37ED5447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7AD5314-2DB6-40DA-84F2-DF4AB5C8FA39}" srcId="{99F2972C-A6F6-466C-A6DC-5295ED8805E3}" destId="{4B3FA573-CB21-4051-B7E9-1243279F267F}" srcOrd="1" destOrd="0" parTransId="{AEE0CA91-7059-45DB-81C2-290A102BDE67}" sibTransId="{56E5509E-B194-402C-B89F-CEAC2CC6C580}"/>
    <dgm:cxn modelId="{6334D72A-C355-44C2-9CDB-F0F16EAE0DD2}" type="presOf" srcId="{99F2972C-A6F6-466C-A6DC-5295ED8805E3}" destId="{3420673D-8929-4032-8692-8FCCE8F92DE4}" srcOrd="0" destOrd="0" presId="urn:microsoft.com/office/officeart/2018/5/layout/IconCircleLabelList"/>
    <dgm:cxn modelId="{1E0D005C-58DA-4903-8BF4-CFAD9F4AC026}" type="presOf" srcId="{4903D1C6-C591-4A88-BACF-FBB37ED54471}" destId="{3D4EF3D3-7BBB-4F07-9752-097148B2B9CB}" srcOrd="0" destOrd="0" presId="urn:microsoft.com/office/officeart/2018/5/layout/IconCircleLabelList"/>
    <dgm:cxn modelId="{51EAB48E-4123-4DB9-8BA4-FF81556E6A68}" srcId="{99F2972C-A6F6-466C-A6DC-5295ED8805E3}" destId="{4903D1C6-C591-4A88-BACF-FBB37ED54471}" srcOrd="2" destOrd="0" parTransId="{DAF9048C-9E81-4F2D-87D7-B97E1256BB72}" sibTransId="{268CFFA1-3C95-4CCA-9CAA-0B4100D378EC}"/>
    <dgm:cxn modelId="{A3A1059A-9F41-41C8-8E28-F09483D05D22}" type="presOf" srcId="{49EEE368-F140-4711-B28C-0BD7EBF7AFC4}" destId="{FA7E9DEA-B05F-464C-B499-7B0FD059B496}" srcOrd="0" destOrd="0" presId="urn:microsoft.com/office/officeart/2018/5/layout/IconCircleLabelList"/>
    <dgm:cxn modelId="{12FAC1B2-F5BC-4B71-B0E2-A6B3D6D3A530}" type="presOf" srcId="{4B3FA573-CB21-4051-B7E9-1243279F267F}" destId="{32DB5598-C47D-4247-98A1-AB89B7531039}" srcOrd="0" destOrd="0" presId="urn:microsoft.com/office/officeart/2018/5/layout/IconCircleLabelList"/>
    <dgm:cxn modelId="{DA5D8AF8-81E5-41AA-A7F8-93BDB725411A}" srcId="{99F2972C-A6F6-466C-A6DC-5295ED8805E3}" destId="{49EEE368-F140-4711-B28C-0BD7EBF7AFC4}" srcOrd="0" destOrd="0" parTransId="{DC1C7A9E-01FD-41D0-81DE-6C63972CAFD5}" sibTransId="{0BD86FAD-8A4A-4742-BD3A-615C9CA22762}"/>
    <dgm:cxn modelId="{7C3BBF3C-102D-432C-A27A-02721B10B14B}" type="presParOf" srcId="{3420673D-8929-4032-8692-8FCCE8F92DE4}" destId="{B51D2323-19E0-4399-B218-9873BD93B2AF}" srcOrd="0" destOrd="0" presId="urn:microsoft.com/office/officeart/2018/5/layout/IconCircleLabelList"/>
    <dgm:cxn modelId="{9F3ECDFD-BF40-4435-92BD-ABE195A9128C}" type="presParOf" srcId="{B51D2323-19E0-4399-B218-9873BD93B2AF}" destId="{813241BF-9BC3-4C56-9C00-51FD9270DFB1}" srcOrd="0" destOrd="0" presId="urn:microsoft.com/office/officeart/2018/5/layout/IconCircleLabelList"/>
    <dgm:cxn modelId="{C91F9744-3460-4479-92DC-095BD74715CA}" type="presParOf" srcId="{B51D2323-19E0-4399-B218-9873BD93B2AF}" destId="{F6C156C3-0151-47DD-A012-1AC8E7C7C517}" srcOrd="1" destOrd="0" presId="urn:microsoft.com/office/officeart/2018/5/layout/IconCircleLabelList"/>
    <dgm:cxn modelId="{A417E1FC-53D4-429A-A0A0-0FAECDD34DEA}" type="presParOf" srcId="{B51D2323-19E0-4399-B218-9873BD93B2AF}" destId="{1B9CADAC-39A0-4E60-85C1-3D7F5AEBE2F3}" srcOrd="2" destOrd="0" presId="urn:microsoft.com/office/officeart/2018/5/layout/IconCircleLabelList"/>
    <dgm:cxn modelId="{34F0BA4A-7A96-4488-8C96-07D34C022338}" type="presParOf" srcId="{B51D2323-19E0-4399-B218-9873BD93B2AF}" destId="{FA7E9DEA-B05F-464C-B499-7B0FD059B496}" srcOrd="3" destOrd="0" presId="urn:microsoft.com/office/officeart/2018/5/layout/IconCircleLabelList"/>
    <dgm:cxn modelId="{3B6AB50F-493C-46B9-B84D-F0FDF6402C51}" type="presParOf" srcId="{3420673D-8929-4032-8692-8FCCE8F92DE4}" destId="{979E1577-9714-49A2-BBC0-FEE159329019}" srcOrd="1" destOrd="0" presId="urn:microsoft.com/office/officeart/2018/5/layout/IconCircleLabelList"/>
    <dgm:cxn modelId="{AB94AEC1-D27F-48EE-8E1E-68DB38D23B2F}" type="presParOf" srcId="{3420673D-8929-4032-8692-8FCCE8F92DE4}" destId="{BB7E1378-F01D-45D5-AD2C-34ED3B9EFB6B}" srcOrd="2" destOrd="0" presId="urn:microsoft.com/office/officeart/2018/5/layout/IconCircleLabelList"/>
    <dgm:cxn modelId="{0CCA7B5B-A276-4126-ABE6-A119F193667D}" type="presParOf" srcId="{BB7E1378-F01D-45D5-AD2C-34ED3B9EFB6B}" destId="{5D901E7C-7969-417D-B4A1-79E9558E0D98}" srcOrd="0" destOrd="0" presId="urn:microsoft.com/office/officeart/2018/5/layout/IconCircleLabelList"/>
    <dgm:cxn modelId="{0D665F86-1989-4EE0-BDC0-94A6DC5631E9}" type="presParOf" srcId="{BB7E1378-F01D-45D5-AD2C-34ED3B9EFB6B}" destId="{DB16C2A3-21F3-4C39-A84C-BE77832D768F}" srcOrd="1" destOrd="0" presId="urn:microsoft.com/office/officeart/2018/5/layout/IconCircleLabelList"/>
    <dgm:cxn modelId="{E5538273-2E13-4C23-9F74-2F4489029F20}" type="presParOf" srcId="{BB7E1378-F01D-45D5-AD2C-34ED3B9EFB6B}" destId="{D021BFE1-1BBA-4FE6-A7D6-2BF3410C14EB}" srcOrd="2" destOrd="0" presId="urn:microsoft.com/office/officeart/2018/5/layout/IconCircleLabelList"/>
    <dgm:cxn modelId="{B2C192C2-A8FB-40B0-A91D-8EEDEFBD55DE}" type="presParOf" srcId="{BB7E1378-F01D-45D5-AD2C-34ED3B9EFB6B}" destId="{32DB5598-C47D-4247-98A1-AB89B7531039}" srcOrd="3" destOrd="0" presId="urn:microsoft.com/office/officeart/2018/5/layout/IconCircleLabelList"/>
    <dgm:cxn modelId="{CD44BD3F-DE0C-4143-948F-6CF86118F324}" type="presParOf" srcId="{3420673D-8929-4032-8692-8FCCE8F92DE4}" destId="{19B3146A-EA09-4ED3-BD7E-147CEF450DD4}" srcOrd="3" destOrd="0" presId="urn:microsoft.com/office/officeart/2018/5/layout/IconCircleLabelList"/>
    <dgm:cxn modelId="{BD53BFFE-C05B-46EB-AABE-7A1F0FDCE998}" type="presParOf" srcId="{3420673D-8929-4032-8692-8FCCE8F92DE4}" destId="{079AB9F8-5422-4B49-BA22-EE3CE592C435}" srcOrd="4" destOrd="0" presId="urn:microsoft.com/office/officeart/2018/5/layout/IconCircleLabelList"/>
    <dgm:cxn modelId="{CB0B6F1F-533A-47CA-BCFB-BD29C508946D}" type="presParOf" srcId="{079AB9F8-5422-4B49-BA22-EE3CE592C435}" destId="{36A0990A-076B-4B91-9AB2-27F8FBDD67BC}" srcOrd="0" destOrd="0" presId="urn:microsoft.com/office/officeart/2018/5/layout/IconCircleLabelList"/>
    <dgm:cxn modelId="{89EA8276-FADF-4992-81C6-1083612A877E}" type="presParOf" srcId="{079AB9F8-5422-4B49-BA22-EE3CE592C435}" destId="{06A59693-4162-49EE-9D12-A72BEE219498}" srcOrd="1" destOrd="0" presId="urn:microsoft.com/office/officeart/2018/5/layout/IconCircleLabelList"/>
    <dgm:cxn modelId="{E70E8338-0F06-4E30-85A5-CEBB9927996E}" type="presParOf" srcId="{079AB9F8-5422-4B49-BA22-EE3CE592C435}" destId="{2050180D-78F2-41AB-8E75-46CC23C55CA4}" srcOrd="2" destOrd="0" presId="urn:microsoft.com/office/officeart/2018/5/layout/IconCircleLabelList"/>
    <dgm:cxn modelId="{55D7F351-DC66-4307-804D-D493702BC5A2}" type="presParOf" srcId="{079AB9F8-5422-4B49-BA22-EE3CE592C435}" destId="{3D4EF3D3-7BBB-4F07-9752-097148B2B9C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0F22C6F-35C6-4286-AD1A-A24C0C29F85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D67A8E8-99CD-49B3-A473-6CF70937EA90}">
      <dgm:prSet/>
      <dgm:spPr/>
      <dgm:t>
        <a:bodyPr/>
        <a:lstStyle/>
        <a:p>
          <a:r>
            <a:rPr lang="en-US"/>
            <a:t>Revise Procedures</a:t>
          </a:r>
        </a:p>
      </dgm:t>
    </dgm:pt>
    <dgm:pt modelId="{780214D4-E516-498E-996C-9024146DBAE2}" type="parTrans" cxnId="{41702521-C466-47B1-B734-A9FB484B41B4}">
      <dgm:prSet/>
      <dgm:spPr/>
      <dgm:t>
        <a:bodyPr/>
        <a:lstStyle/>
        <a:p>
          <a:endParaRPr lang="en-US"/>
        </a:p>
      </dgm:t>
    </dgm:pt>
    <dgm:pt modelId="{1FE2512A-174C-4D5B-BBF7-2B60EFF6F83B}" type="sibTrans" cxnId="{41702521-C466-47B1-B734-A9FB484B41B4}">
      <dgm:prSet/>
      <dgm:spPr/>
      <dgm:t>
        <a:bodyPr/>
        <a:lstStyle/>
        <a:p>
          <a:endParaRPr lang="en-US"/>
        </a:p>
      </dgm:t>
    </dgm:pt>
    <dgm:pt modelId="{8413F228-9300-4DD6-8F91-FF7FB503AE3A}">
      <dgm:prSet/>
      <dgm:spPr/>
      <dgm:t>
        <a:bodyPr/>
        <a:lstStyle/>
        <a:p>
          <a:r>
            <a:rPr lang="en-US"/>
            <a:t>Educate and Train Staff</a:t>
          </a:r>
        </a:p>
      </dgm:t>
    </dgm:pt>
    <dgm:pt modelId="{4020108E-BBCA-4C30-ABF0-4395D5B4F711}" type="parTrans" cxnId="{EC37AB97-776F-475A-B927-ED52C3A7C397}">
      <dgm:prSet/>
      <dgm:spPr/>
      <dgm:t>
        <a:bodyPr/>
        <a:lstStyle/>
        <a:p>
          <a:endParaRPr lang="en-US"/>
        </a:p>
      </dgm:t>
    </dgm:pt>
    <dgm:pt modelId="{70FC2D11-F359-4A1C-B2AF-AA0CEAC986D1}" type="sibTrans" cxnId="{EC37AB97-776F-475A-B927-ED52C3A7C397}">
      <dgm:prSet/>
      <dgm:spPr/>
      <dgm:t>
        <a:bodyPr/>
        <a:lstStyle/>
        <a:p>
          <a:endParaRPr lang="en-US"/>
        </a:p>
      </dgm:t>
    </dgm:pt>
    <dgm:pt modelId="{0E068A36-CF63-4FDE-A14E-9E09984A8E3B}">
      <dgm:prSet/>
      <dgm:spPr/>
      <dgm:t>
        <a:bodyPr/>
        <a:lstStyle/>
        <a:p>
          <a:r>
            <a:rPr lang="en-US"/>
            <a:t>Update forms and protcols</a:t>
          </a:r>
        </a:p>
      </dgm:t>
    </dgm:pt>
    <dgm:pt modelId="{FBB98717-9676-45E0-B9D5-0145DB88BCAC}" type="parTrans" cxnId="{18E5EDA8-4571-404C-8A7D-B32C9F6A41C6}">
      <dgm:prSet/>
      <dgm:spPr/>
      <dgm:t>
        <a:bodyPr/>
        <a:lstStyle/>
        <a:p>
          <a:endParaRPr lang="en-US"/>
        </a:p>
      </dgm:t>
    </dgm:pt>
    <dgm:pt modelId="{6C2A0303-BB9A-4ADF-B6DE-A248EFA05EF1}" type="sibTrans" cxnId="{18E5EDA8-4571-404C-8A7D-B32C9F6A41C6}">
      <dgm:prSet/>
      <dgm:spPr/>
      <dgm:t>
        <a:bodyPr/>
        <a:lstStyle/>
        <a:p>
          <a:endParaRPr lang="en-US"/>
        </a:p>
      </dgm:t>
    </dgm:pt>
    <dgm:pt modelId="{30184580-EFE2-46DA-BDBF-F55AD04EE8E4}">
      <dgm:prSet/>
      <dgm:spPr/>
      <dgm:t>
        <a:bodyPr/>
        <a:lstStyle/>
        <a:p>
          <a:r>
            <a:rPr lang="en-US"/>
            <a:t>Ask your Customer Success Manager to review and provider more tips</a:t>
          </a:r>
        </a:p>
      </dgm:t>
    </dgm:pt>
    <dgm:pt modelId="{27891A1E-0F5C-4875-B913-F379ED7E43B1}" type="parTrans" cxnId="{E0D0C949-770B-4B31-B692-A9968A4FDACD}">
      <dgm:prSet/>
      <dgm:spPr/>
      <dgm:t>
        <a:bodyPr/>
        <a:lstStyle/>
        <a:p>
          <a:endParaRPr lang="en-US"/>
        </a:p>
      </dgm:t>
    </dgm:pt>
    <dgm:pt modelId="{C7955C4B-BEEB-4DA5-B42F-02F749AFA666}" type="sibTrans" cxnId="{E0D0C949-770B-4B31-B692-A9968A4FDACD}">
      <dgm:prSet/>
      <dgm:spPr/>
      <dgm:t>
        <a:bodyPr/>
        <a:lstStyle/>
        <a:p>
          <a:endParaRPr lang="en-US"/>
        </a:p>
      </dgm:t>
    </dgm:pt>
    <dgm:pt modelId="{A9F1B5BF-F6D1-4C06-B937-68012827F46C}" type="pres">
      <dgm:prSet presAssocID="{E0F22C6F-35C6-4286-AD1A-A24C0C29F856}" presName="root" presStyleCnt="0">
        <dgm:presLayoutVars>
          <dgm:dir/>
          <dgm:resizeHandles val="exact"/>
        </dgm:presLayoutVars>
      </dgm:prSet>
      <dgm:spPr/>
    </dgm:pt>
    <dgm:pt modelId="{3F058679-7EF4-43F5-91F4-3823330A72D2}" type="pres">
      <dgm:prSet presAssocID="{9D67A8E8-99CD-49B3-A473-6CF70937EA90}" presName="compNode" presStyleCnt="0"/>
      <dgm:spPr/>
    </dgm:pt>
    <dgm:pt modelId="{7DA181F4-9926-4BC0-B4AD-A6F5C5FE9EA6}" type="pres">
      <dgm:prSet presAssocID="{9D67A8E8-99CD-49B3-A473-6CF70937EA9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7A33BDCF-5D46-4626-9ECA-BABE61978B3F}" type="pres">
      <dgm:prSet presAssocID="{9D67A8E8-99CD-49B3-A473-6CF70937EA90}" presName="spaceRect" presStyleCnt="0"/>
      <dgm:spPr/>
    </dgm:pt>
    <dgm:pt modelId="{8A472D0C-522F-4081-B5DA-D1193C0067E6}" type="pres">
      <dgm:prSet presAssocID="{9D67A8E8-99CD-49B3-A473-6CF70937EA90}" presName="textRect" presStyleLbl="revTx" presStyleIdx="0" presStyleCnt="4">
        <dgm:presLayoutVars>
          <dgm:chMax val="1"/>
          <dgm:chPref val="1"/>
        </dgm:presLayoutVars>
      </dgm:prSet>
      <dgm:spPr/>
    </dgm:pt>
    <dgm:pt modelId="{D08DA581-0025-4A17-9BD6-4B6ED9062683}" type="pres">
      <dgm:prSet presAssocID="{1FE2512A-174C-4D5B-BBF7-2B60EFF6F83B}" presName="sibTrans" presStyleCnt="0"/>
      <dgm:spPr/>
    </dgm:pt>
    <dgm:pt modelId="{E6308D37-AB39-4FF9-8F2D-7B7F7DFA8B02}" type="pres">
      <dgm:prSet presAssocID="{8413F228-9300-4DD6-8F91-FF7FB503AE3A}" presName="compNode" presStyleCnt="0"/>
      <dgm:spPr/>
    </dgm:pt>
    <dgm:pt modelId="{B4C26738-6BD9-4453-8605-B8F57E66BC24}" type="pres">
      <dgm:prSet presAssocID="{8413F228-9300-4DD6-8F91-FF7FB503AE3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A01EFE41-A44D-4E2B-8027-231FCA484FDF}" type="pres">
      <dgm:prSet presAssocID="{8413F228-9300-4DD6-8F91-FF7FB503AE3A}" presName="spaceRect" presStyleCnt="0"/>
      <dgm:spPr/>
    </dgm:pt>
    <dgm:pt modelId="{BF2A2F11-4176-4F19-ABC1-86754CB5B7F1}" type="pres">
      <dgm:prSet presAssocID="{8413F228-9300-4DD6-8F91-FF7FB503AE3A}" presName="textRect" presStyleLbl="revTx" presStyleIdx="1" presStyleCnt="4">
        <dgm:presLayoutVars>
          <dgm:chMax val="1"/>
          <dgm:chPref val="1"/>
        </dgm:presLayoutVars>
      </dgm:prSet>
      <dgm:spPr/>
    </dgm:pt>
    <dgm:pt modelId="{87EE05CB-B986-49BC-9239-7D40AEF7BF5B}" type="pres">
      <dgm:prSet presAssocID="{70FC2D11-F359-4A1C-B2AF-AA0CEAC986D1}" presName="sibTrans" presStyleCnt="0"/>
      <dgm:spPr/>
    </dgm:pt>
    <dgm:pt modelId="{B5927A37-EBEC-42E8-8049-30A7BA34321D}" type="pres">
      <dgm:prSet presAssocID="{0E068A36-CF63-4FDE-A14E-9E09984A8E3B}" presName="compNode" presStyleCnt="0"/>
      <dgm:spPr/>
    </dgm:pt>
    <dgm:pt modelId="{7A1B1BAE-2C6C-4AE4-8F62-74DB3DAB1C0A}" type="pres">
      <dgm:prSet presAssocID="{0E068A36-CF63-4FDE-A14E-9E09984A8E3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97867C94-4046-4305-810B-81ACAD1764D2}" type="pres">
      <dgm:prSet presAssocID="{0E068A36-CF63-4FDE-A14E-9E09984A8E3B}" presName="spaceRect" presStyleCnt="0"/>
      <dgm:spPr/>
    </dgm:pt>
    <dgm:pt modelId="{1404C77C-B30A-4360-9FD9-7B65A1A4DC96}" type="pres">
      <dgm:prSet presAssocID="{0E068A36-CF63-4FDE-A14E-9E09984A8E3B}" presName="textRect" presStyleLbl="revTx" presStyleIdx="2" presStyleCnt="4">
        <dgm:presLayoutVars>
          <dgm:chMax val="1"/>
          <dgm:chPref val="1"/>
        </dgm:presLayoutVars>
      </dgm:prSet>
      <dgm:spPr/>
    </dgm:pt>
    <dgm:pt modelId="{53D2D701-CF6C-443C-9EF3-519DECCEEF57}" type="pres">
      <dgm:prSet presAssocID="{6C2A0303-BB9A-4ADF-B6DE-A248EFA05EF1}" presName="sibTrans" presStyleCnt="0"/>
      <dgm:spPr/>
    </dgm:pt>
    <dgm:pt modelId="{05E571CA-B354-48C8-9AE4-AE4E066BAF24}" type="pres">
      <dgm:prSet presAssocID="{30184580-EFE2-46DA-BDBF-F55AD04EE8E4}" presName="compNode" presStyleCnt="0"/>
      <dgm:spPr/>
    </dgm:pt>
    <dgm:pt modelId="{5518F16F-3E88-4B40-AD2E-91EA36FBF2F2}" type="pres">
      <dgm:prSet presAssocID="{30184580-EFE2-46DA-BDBF-F55AD04EE8E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4F39DCD0-049A-49CF-90AC-C46175947712}" type="pres">
      <dgm:prSet presAssocID="{30184580-EFE2-46DA-BDBF-F55AD04EE8E4}" presName="spaceRect" presStyleCnt="0"/>
      <dgm:spPr/>
    </dgm:pt>
    <dgm:pt modelId="{E0E7426E-D568-4D43-9FA4-AD309CE8B359}" type="pres">
      <dgm:prSet presAssocID="{30184580-EFE2-46DA-BDBF-F55AD04EE8E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1702521-C466-47B1-B734-A9FB484B41B4}" srcId="{E0F22C6F-35C6-4286-AD1A-A24C0C29F856}" destId="{9D67A8E8-99CD-49B3-A473-6CF70937EA90}" srcOrd="0" destOrd="0" parTransId="{780214D4-E516-498E-996C-9024146DBAE2}" sibTransId="{1FE2512A-174C-4D5B-BBF7-2B60EFF6F83B}"/>
    <dgm:cxn modelId="{B4432637-8E79-4C09-9436-E823B227EF90}" type="presOf" srcId="{E0F22C6F-35C6-4286-AD1A-A24C0C29F856}" destId="{A9F1B5BF-F6D1-4C06-B937-68012827F46C}" srcOrd="0" destOrd="0" presId="urn:microsoft.com/office/officeart/2018/2/layout/IconLabelList"/>
    <dgm:cxn modelId="{E0D0C949-770B-4B31-B692-A9968A4FDACD}" srcId="{E0F22C6F-35C6-4286-AD1A-A24C0C29F856}" destId="{30184580-EFE2-46DA-BDBF-F55AD04EE8E4}" srcOrd="3" destOrd="0" parTransId="{27891A1E-0F5C-4875-B913-F379ED7E43B1}" sibTransId="{C7955C4B-BEEB-4DA5-B42F-02F749AFA666}"/>
    <dgm:cxn modelId="{BE666D56-28EF-4EE9-9734-B2117DD16C59}" type="presOf" srcId="{8413F228-9300-4DD6-8F91-FF7FB503AE3A}" destId="{BF2A2F11-4176-4F19-ABC1-86754CB5B7F1}" srcOrd="0" destOrd="0" presId="urn:microsoft.com/office/officeart/2018/2/layout/IconLabelList"/>
    <dgm:cxn modelId="{EC37AB97-776F-475A-B927-ED52C3A7C397}" srcId="{E0F22C6F-35C6-4286-AD1A-A24C0C29F856}" destId="{8413F228-9300-4DD6-8F91-FF7FB503AE3A}" srcOrd="1" destOrd="0" parTransId="{4020108E-BBCA-4C30-ABF0-4395D5B4F711}" sibTransId="{70FC2D11-F359-4A1C-B2AF-AA0CEAC986D1}"/>
    <dgm:cxn modelId="{20B61EA1-8FFE-467A-B065-A95BA284C319}" type="presOf" srcId="{9D67A8E8-99CD-49B3-A473-6CF70937EA90}" destId="{8A472D0C-522F-4081-B5DA-D1193C0067E6}" srcOrd="0" destOrd="0" presId="urn:microsoft.com/office/officeart/2018/2/layout/IconLabelList"/>
    <dgm:cxn modelId="{18E5EDA8-4571-404C-8A7D-B32C9F6A41C6}" srcId="{E0F22C6F-35C6-4286-AD1A-A24C0C29F856}" destId="{0E068A36-CF63-4FDE-A14E-9E09984A8E3B}" srcOrd="2" destOrd="0" parTransId="{FBB98717-9676-45E0-B9D5-0145DB88BCAC}" sibTransId="{6C2A0303-BB9A-4ADF-B6DE-A248EFA05EF1}"/>
    <dgm:cxn modelId="{B09EFCAE-DB17-42A1-9824-C0194A1A40E8}" type="presOf" srcId="{0E068A36-CF63-4FDE-A14E-9E09984A8E3B}" destId="{1404C77C-B30A-4360-9FD9-7B65A1A4DC96}" srcOrd="0" destOrd="0" presId="urn:microsoft.com/office/officeart/2018/2/layout/IconLabelList"/>
    <dgm:cxn modelId="{3EBD3EB9-759D-4C0A-BF67-123B04039F64}" type="presOf" srcId="{30184580-EFE2-46DA-BDBF-F55AD04EE8E4}" destId="{E0E7426E-D568-4D43-9FA4-AD309CE8B359}" srcOrd="0" destOrd="0" presId="urn:microsoft.com/office/officeart/2018/2/layout/IconLabelList"/>
    <dgm:cxn modelId="{B94C82E8-FC36-4EE8-918F-3051B7949C45}" type="presParOf" srcId="{A9F1B5BF-F6D1-4C06-B937-68012827F46C}" destId="{3F058679-7EF4-43F5-91F4-3823330A72D2}" srcOrd="0" destOrd="0" presId="urn:microsoft.com/office/officeart/2018/2/layout/IconLabelList"/>
    <dgm:cxn modelId="{230029B9-6343-4FE7-B29B-EAA265AD028A}" type="presParOf" srcId="{3F058679-7EF4-43F5-91F4-3823330A72D2}" destId="{7DA181F4-9926-4BC0-B4AD-A6F5C5FE9EA6}" srcOrd="0" destOrd="0" presId="urn:microsoft.com/office/officeart/2018/2/layout/IconLabelList"/>
    <dgm:cxn modelId="{46CBF7EA-8B11-4307-8675-9FF456FE419A}" type="presParOf" srcId="{3F058679-7EF4-43F5-91F4-3823330A72D2}" destId="{7A33BDCF-5D46-4626-9ECA-BABE61978B3F}" srcOrd="1" destOrd="0" presId="urn:microsoft.com/office/officeart/2018/2/layout/IconLabelList"/>
    <dgm:cxn modelId="{6BBFA445-C165-4199-86CA-31878AD558B1}" type="presParOf" srcId="{3F058679-7EF4-43F5-91F4-3823330A72D2}" destId="{8A472D0C-522F-4081-B5DA-D1193C0067E6}" srcOrd="2" destOrd="0" presId="urn:microsoft.com/office/officeart/2018/2/layout/IconLabelList"/>
    <dgm:cxn modelId="{6F6D0AC0-0826-4846-88CD-11328A5A6415}" type="presParOf" srcId="{A9F1B5BF-F6D1-4C06-B937-68012827F46C}" destId="{D08DA581-0025-4A17-9BD6-4B6ED9062683}" srcOrd="1" destOrd="0" presId="urn:microsoft.com/office/officeart/2018/2/layout/IconLabelList"/>
    <dgm:cxn modelId="{5B8DC0C2-5E7E-426A-B3AF-962A1042A690}" type="presParOf" srcId="{A9F1B5BF-F6D1-4C06-B937-68012827F46C}" destId="{E6308D37-AB39-4FF9-8F2D-7B7F7DFA8B02}" srcOrd="2" destOrd="0" presId="urn:microsoft.com/office/officeart/2018/2/layout/IconLabelList"/>
    <dgm:cxn modelId="{7B1B83F5-4362-4D3C-8A01-E28B3FBAB9A7}" type="presParOf" srcId="{E6308D37-AB39-4FF9-8F2D-7B7F7DFA8B02}" destId="{B4C26738-6BD9-4453-8605-B8F57E66BC24}" srcOrd="0" destOrd="0" presId="urn:microsoft.com/office/officeart/2018/2/layout/IconLabelList"/>
    <dgm:cxn modelId="{FFBFFD6A-D8E5-4DEA-9E7A-176D0CD47F1F}" type="presParOf" srcId="{E6308D37-AB39-4FF9-8F2D-7B7F7DFA8B02}" destId="{A01EFE41-A44D-4E2B-8027-231FCA484FDF}" srcOrd="1" destOrd="0" presId="urn:microsoft.com/office/officeart/2018/2/layout/IconLabelList"/>
    <dgm:cxn modelId="{35B2E081-A94C-424E-9721-1F5CCAC78965}" type="presParOf" srcId="{E6308D37-AB39-4FF9-8F2D-7B7F7DFA8B02}" destId="{BF2A2F11-4176-4F19-ABC1-86754CB5B7F1}" srcOrd="2" destOrd="0" presId="urn:microsoft.com/office/officeart/2018/2/layout/IconLabelList"/>
    <dgm:cxn modelId="{E9AF4F23-2A36-43E3-BD98-55CEAB2E3071}" type="presParOf" srcId="{A9F1B5BF-F6D1-4C06-B937-68012827F46C}" destId="{87EE05CB-B986-49BC-9239-7D40AEF7BF5B}" srcOrd="3" destOrd="0" presId="urn:microsoft.com/office/officeart/2018/2/layout/IconLabelList"/>
    <dgm:cxn modelId="{50CE9A92-D629-4362-92DA-F598594950ED}" type="presParOf" srcId="{A9F1B5BF-F6D1-4C06-B937-68012827F46C}" destId="{B5927A37-EBEC-42E8-8049-30A7BA34321D}" srcOrd="4" destOrd="0" presId="urn:microsoft.com/office/officeart/2018/2/layout/IconLabelList"/>
    <dgm:cxn modelId="{FDEAD388-1A9B-47EE-A2E2-7DB54FA69C2C}" type="presParOf" srcId="{B5927A37-EBEC-42E8-8049-30A7BA34321D}" destId="{7A1B1BAE-2C6C-4AE4-8F62-74DB3DAB1C0A}" srcOrd="0" destOrd="0" presId="urn:microsoft.com/office/officeart/2018/2/layout/IconLabelList"/>
    <dgm:cxn modelId="{3FA2685C-F041-409E-B280-D3F6CD25F858}" type="presParOf" srcId="{B5927A37-EBEC-42E8-8049-30A7BA34321D}" destId="{97867C94-4046-4305-810B-81ACAD1764D2}" srcOrd="1" destOrd="0" presId="urn:microsoft.com/office/officeart/2018/2/layout/IconLabelList"/>
    <dgm:cxn modelId="{C9F05828-C106-4AC4-9ABB-BD9012BD4B20}" type="presParOf" srcId="{B5927A37-EBEC-42E8-8049-30A7BA34321D}" destId="{1404C77C-B30A-4360-9FD9-7B65A1A4DC96}" srcOrd="2" destOrd="0" presId="urn:microsoft.com/office/officeart/2018/2/layout/IconLabelList"/>
    <dgm:cxn modelId="{5A781E6D-54FB-456B-988B-9C4A85DF411A}" type="presParOf" srcId="{A9F1B5BF-F6D1-4C06-B937-68012827F46C}" destId="{53D2D701-CF6C-443C-9EF3-519DECCEEF57}" srcOrd="5" destOrd="0" presId="urn:microsoft.com/office/officeart/2018/2/layout/IconLabelList"/>
    <dgm:cxn modelId="{93CC9BA4-458D-4248-9057-9E1EB7A18A5E}" type="presParOf" srcId="{A9F1B5BF-F6D1-4C06-B937-68012827F46C}" destId="{05E571CA-B354-48C8-9AE4-AE4E066BAF24}" srcOrd="6" destOrd="0" presId="urn:microsoft.com/office/officeart/2018/2/layout/IconLabelList"/>
    <dgm:cxn modelId="{E06AAF18-E129-4E8A-880A-7325AECD8874}" type="presParOf" srcId="{05E571CA-B354-48C8-9AE4-AE4E066BAF24}" destId="{5518F16F-3E88-4B40-AD2E-91EA36FBF2F2}" srcOrd="0" destOrd="0" presId="urn:microsoft.com/office/officeart/2018/2/layout/IconLabelList"/>
    <dgm:cxn modelId="{D087A1BA-EAD8-44B5-9882-BD37A04BA9BE}" type="presParOf" srcId="{05E571CA-B354-48C8-9AE4-AE4E066BAF24}" destId="{4F39DCD0-049A-49CF-90AC-C46175947712}" srcOrd="1" destOrd="0" presId="urn:microsoft.com/office/officeart/2018/2/layout/IconLabelList"/>
    <dgm:cxn modelId="{9C510B58-7548-49FF-A7B5-78D8348424F0}" type="presParOf" srcId="{05E571CA-B354-48C8-9AE4-AE4E066BAF24}" destId="{E0E7426E-D568-4D43-9FA4-AD309CE8B35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997A606-1658-4EC3-97B7-E5C0FAB0DE0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4F78483-EBBB-4FAB-9822-A15CD3AD5E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AZ, ID, GA and LA</a:t>
          </a:r>
          <a:endParaRPr lang="en-US"/>
        </a:p>
      </dgm:t>
    </dgm:pt>
    <dgm:pt modelId="{D7E9B3DC-6D50-4E74-9149-ED430A87A236}" type="parTrans" cxnId="{745034B2-5EE6-404E-814E-6B73EB59D1B8}">
      <dgm:prSet/>
      <dgm:spPr/>
      <dgm:t>
        <a:bodyPr/>
        <a:lstStyle/>
        <a:p>
          <a:endParaRPr lang="en-US"/>
        </a:p>
      </dgm:t>
    </dgm:pt>
    <dgm:pt modelId="{637526DB-D6B3-4EC4-8A28-4EE5111F04C3}" type="sibTrans" cxnId="{745034B2-5EE6-404E-814E-6B73EB59D1B8}">
      <dgm:prSet/>
      <dgm:spPr/>
      <dgm:t>
        <a:bodyPr/>
        <a:lstStyle/>
        <a:p>
          <a:endParaRPr lang="en-US"/>
        </a:p>
      </dgm:t>
    </dgm:pt>
    <dgm:pt modelId="{A0705183-0A5B-4A22-9915-882D9E4E6A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Erminia Errante erminia.errante@gosolutions.com ​</a:t>
          </a:r>
          <a:endParaRPr lang="en-US" dirty="0"/>
        </a:p>
      </dgm:t>
    </dgm:pt>
    <dgm:pt modelId="{F2B004E6-7E47-4C65-B032-ED0340BEE578}" type="parTrans" cxnId="{15D77602-7164-4886-9922-A003560A2127}">
      <dgm:prSet/>
      <dgm:spPr/>
      <dgm:t>
        <a:bodyPr/>
        <a:lstStyle/>
        <a:p>
          <a:endParaRPr lang="en-US"/>
        </a:p>
      </dgm:t>
    </dgm:pt>
    <dgm:pt modelId="{6E93E913-030E-41EB-B3F8-B384E95FFF5C}" type="sibTrans" cxnId="{15D77602-7164-4886-9922-A003560A2127}">
      <dgm:prSet/>
      <dgm:spPr/>
      <dgm:t>
        <a:bodyPr/>
        <a:lstStyle/>
        <a:p>
          <a:endParaRPr lang="en-US"/>
        </a:p>
      </dgm:t>
    </dgm:pt>
    <dgm:pt modelId="{30FAC6FA-FA32-405B-9624-B2D6DD064A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FL, IL, MI, WI, OH, IA</a:t>
          </a:r>
          <a:endParaRPr lang="en-US"/>
        </a:p>
      </dgm:t>
    </dgm:pt>
    <dgm:pt modelId="{27A2E4D2-7966-422E-9A5C-99D21D34AF7F}" type="parTrans" cxnId="{32F197AC-A8D8-4D0F-B94A-CDDF1E96B664}">
      <dgm:prSet/>
      <dgm:spPr/>
      <dgm:t>
        <a:bodyPr/>
        <a:lstStyle/>
        <a:p>
          <a:endParaRPr lang="en-US"/>
        </a:p>
      </dgm:t>
    </dgm:pt>
    <dgm:pt modelId="{7CBDBBD2-D6A1-4BFC-BCCB-D7AC350D862B}" type="sibTrans" cxnId="{32F197AC-A8D8-4D0F-B94A-CDDF1E96B664}">
      <dgm:prSet/>
      <dgm:spPr/>
      <dgm:t>
        <a:bodyPr/>
        <a:lstStyle/>
        <a:p>
          <a:endParaRPr lang="en-US"/>
        </a:p>
      </dgm:t>
    </dgm:pt>
    <dgm:pt modelId="{C7297F27-0000-4DA9-957F-6DD60292DB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Jamie Gonzales jamie.gonzales@gosolutions.com ​</a:t>
          </a:r>
          <a:endParaRPr lang="en-US" dirty="0"/>
        </a:p>
      </dgm:t>
    </dgm:pt>
    <dgm:pt modelId="{92E3E543-59DB-4F83-8D50-39B5C466EFC0}" type="parTrans" cxnId="{85EC4C57-F6D7-4ECC-AA64-7DAE8840BE2F}">
      <dgm:prSet/>
      <dgm:spPr/>
      <dgm:t>
        <a:bodyPr/>
        <a:lstStyle/>
        <a:p>
          <a:endParaRPr lang="en-US"/>
        </a:p>
      </dgm:t>
    </dgm:pt>
    <dgm:pt modelId="{C7474B80-92E1-4499-8AA6-338C5992A0F7}" type="sibTrans" cxnId="{85EC4C57-F6D7-4ECC-AA64-7DAE8840BE2F}">
      <dgm:prSet/>
      <dgm:spPr/>
      <dgm:t>
        <a:bodyPr/>
        <a:lstStyle/>
        <a:p>
          <a:endParaRPr lang="en-US"/>
        </a:p>
      </dgm:t>
    </dgm:pt>
    <dgm:pt modelId="{5F135079-714D-414C-8BBB-81E2D00A08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IN, MA</a:t>
          </a:r>
          <a:endParaRPr lang="en-US"/>
        </a:p>
      </dgm:t>
    </dgm:pt>
    <dgm:pt modelId="{3CBC6794-10E1-40E7-B116-DCE4CD5D77FC}" type="parTrans" cxnId="{4C348650-882F-4AB9-8F80-099ECE353B5E}">
      <dgm:prSet/>
      <dgm:spPr/>
      <dgm:t>
        <a:bodyPr/>
        <a:lstStyle/>
        <a:p>
          <a:endParaRPr lang="en-US"/>
        </a:p>
      </dgm:t>
    </dgm:pt>
    <dgm:pt modelId="{C2ABED84-58E7-4A9F-A914-E2C94C71D378}" type="sibTrans" cxnId="{4C348650-882F-4AB9-8F80-099ECE353B5E}">
      <dgm:prSet/>
      <dgm:spPr/>
      <dgm:t>
        <a:bodyPr/>
        <a:lstStyle/>
        <a:p>
          <a:endParaRPr lang="en-US"/>
        </a:p>
      </dgm:t>
    </dgm:pt>
    <dgm:pt modelId="{44B663ED-3581-4CC5-9F00-A51AC93D36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Heather Royer- heather.royer@gosolutions.com</a:t>
          </a:r>
          <a:endParaRPr lang="en-US" dirty="0"/>
        </a:p>
      </dgm:t>
    </dgm:pt>
    <dgm:pt modelId="{D300EE6C-5803-48AD-BEA0-0F17A5918863}" type="parTrans" cxnId="{EE48BE8F-7FF7-4DA1-9ABC-99E0DDFEEE39}">
      <dgm:prSet/>
      <dgm:spPr/>
      <dgm:t>
        <a:bodyPr/>
        <a:lstStyle/>
        <a:p>
          <a:endParaRPr lang="en-US"/>
        </a:p>
      </dgm:t>
    </dgm:pt>
    <dgm:pt modelId="{8A811B90-33A4-492C-B6D7-1F8A9D41E2A0}" type="sibTrans" cxnId="{EE48BE8F-7FF7-4DA1-9ABC-99E0DDFEEE39}">
      <dgm:prSet/>
      <dgm:spPr/>
      <dgm:t>
        <a:bodyPr/>
        <a:lstStyle/>
        <a:p>
          <a:endParaRPr lang="en-US"/>
        </a:p>
      </dgm:t>
    </dgm:pt>
    <dgm:pt modelId="{2F895AC3-D923-4DE9-AEFA-2C571749D7D6}" type="pres">
      <dgm:prSet presAssocID="{C997A606-1658-4EC3-97B7-E5C0FAB0DE09}" presName="Name0" presStyleCnt="0">
        <dgm:presLayoutVars>
          <dgm:dir/>
          <dgm:animLvl val="lvl"/>
          <dgm:resizeHandles val="exact"/>
        </dgm:presLayoutVars>
      </dgm:prSet>
      <dgm:spPr/>
    </dgm:pt>
    <dgm:pt modelId="{C656A7E4-8768-4BCF-BABF-771E930E24CE}" type="pres">
      <dgm:prSet presAssocID="{14F78483-EBBB-4FAB-9822-A15CD3AD5EB5}" presName="linNode" presStyleCnt="0"/>
      <dgm:spPr/>
    </dgm:pt>
    <dgm:pt modelId="{1A9E2BC3-E670-43D1-B72F-F8B84302D625}" type="pres">
      <dgm:prSet presAssocID="{14F78483-EBBB-4FAB-9822-A15CD3AD5EB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8A3CFAC-BFF0-46C0-A7EC-6D3C553A8D82}" type="pres">
      <dgm:prSet presAssocID="{14F78483-EBBB-4FAB-9822-A15CD3AD5EB5}" presName="descendantText" presStyleLbl="alignAccFollowNode1" presStyleIdx="0" presStyleCnt="3">
        <dgm:presLayoutVars>
          <dgm:bulletEnabled val="1"/>
        </dgm:presLayoutVars>
      </dgm:prSet>
      <dgm:spPr/>
    </dgm:pt>
    <dgm:pt modelId="{B1EB85AE-E952-468F-BE2F-43DBBDA36F94}" type="pres">
      <dgm:prSet presAssocID="{637526DB-D6B3-4EC4-8A28-4EE5111F04C3}" presName="sp" presStyleCnt="0"/>
      <dgm:spPr/>
    </dgm:pt>
    <dgm:pt modelId="{691D7675-FB74-4D59-AB63-F44D01001EE9}" type="pres">
      <dgm:prSet presAssocID="{30FAC6FA-FA32-405B-9624-B2D6DD064A8A}" presName="linNode" presStyleCnt="0"/>
      <dgm:spPr/>
    </dgm:pt>
    <dgm:pt modelId="{5B8C3738-30BC-46C7-90C8-5372D3CA0182}" type="pres">
      <dgm:prSet presAssocID="{30FAC6FA-FA32-405B-9624-B2D6DD064A8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FE6D96B-D37D-4899-9758-6943B5C29BA2}" type="pres">
      <dgm:prSet presAssocID="{30FAC6FA-FA32-405B-9624-B2D6DD064A8A}" presName="descendantText" presStyleLbl="alignAccFollowNode1" presStyleIdx="1" presStyleCnt="3">
        <dgm:presLayoutVars>
          <dgm:bulletEnabled val="1"/>
        </dgm:presLayoutVars>
      </dgm:prSet>
      <dgm:spPr/>
    </dgm:pt>
    <dgm:pt modelId="{11435FE3-F94F-41EB-9C0A-6574260BB07E}" type="pres">
      <dgm:prSet presAssocID="{7CBDBBD2-D6A1-4BFC-BCCB-D7AC350D862B}" presName="sp" presStyleCnt="0"/>
      <dgm:spPr/>
    </dgm:pt>
    <dgm:pt modelId="{1C6AF2E4-69B6-40E1-8DBA-7412CA3465AD}" type="pres">
      <dgm:prSet presAssocID="{5F135079-714D-414C-8BBB-81E2D00A08AA}" presName="linNode" presStyleCnt="0"/>
      <dgm:spPr/>
    </dgm:pt>
    <dgm:pt modelId="{54EE2BE0-3AA5-4C0E-8565-2F01B3964488}" type="pres">
      <dgm:prSet presAssocID="{5F135079-714D-414C-8BBB-81E2D00A08A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64C0274-0425-4178-93A4-83DB8D055762}" type="pres">
      <dgm:prSet presAssocID="{5F135079-714D-414C-8BBB-81E2D00A08A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5D77602-7164-4886-9922-A003560A2127}" srcId="{14F78483-EBBB-4FAB-9822-A15CD3AD5EB5}" destId="{A0705183-0A5B-4A22-9915-882D9E4E6ADF}" srcOrd="0" destOrd="0" parTransId="{F2B004E6-7E47-4C65-B032-ED0340BEE578}" sibTransId="{6E93E913-030E-41EB-B3F8-B384E95FFF5C}"/>
    <dgm:cxn modelId="{01CC1941-A5A3-427E-82E8-50507A8CEDAE}" type="presOf" srcId="{C7297F27-0000-4DA9-957F-6DD60292DB03}" destId="{EFE6D96B-D37D-4899-9758-6943B5C29BA2}" srcOrd="0" destOrd="0" presId="urn:microsoft.com/office/officeart/2005/8/layout/vList5"/>
    <dgm:cxn modelId="{64129D63-C61A-4518-8C30-AA2DF565EF9A}" type="presOf" srcId="{14F78483-EBBB-4FAB-9822-A15CD3AD5EB5}" destId="{1A9E2BC3-E670-43D1-B72F-F8B84302D625}" srcOrd="0" destOrd="0" presId="urn:microsoft.com/office/officeart/2005/8/layout/vList5"/>
    <dgm:cxn modelId="{90F8AC4B-8629-4D6B-ABE1-1B3D37BBEFC4}" type="presOf" srcId="{5F135079-714D-414C-8BBB-81E2D00A08AA}" destId="{54EE2BE0-3AA5-4C0E-8565-2F01B3964488}" srcOrd="0" destOrd="0" presId="urn:microsoft.com/office/officeart/2005/8/layout/vList5"/>
    <dgm:cxn modelId="{323DEA6D-F14C-4894-AF54-B86383932023}" type="presOf" srcId="{30FAC6FA-FA32-405B-9624-B2D6DD064A8A}" destId="{5B8C3738-30BC-46C7-90C8-5372D3CA0182}" srcOrd="0" destOrd="0" presId="urn:microsoft.com/office/officeart/2005/8/layout/vList5"/>
    <dgm:cxn modelId="{4C348650-882F-4AB9-8F80-099ECE353B5E}" srcId="{C997A606-1658-4EC3-97B7-E5C0FAB0DE09}" destId="{5F135079-714D-414C-8BBB-81E2D00A08AA}" srcOrd="2" destOrd="0" parTransId="{3CBC6794-10E1-40E7-B116-DCE4CD5D77FC}" sibTransId="{C2ABED84-58E7-4A9F-A914-E2C94C71D378}"/>
    <dgm:cxn modelId="{85EC4C57-F6D7-4ECC-AA64-7DAE8840BE2F}" srcId="{30FAC6FA-FA32-405B-9624-B2D6DD064A8A}" destId="{C7297F27-0000-4DA9-957F-6DD60292DB03}" srcOrd="0" destOrd="0" parTransId="{92E3E543-59DB-4F83-8D50-39B5C466EFC0}" sibTransId="{C7474B80-92E1-4499-8AA6-338C5992A0F7}"/>
    <dgm:cxn modelId="{EE48BE8F-7FF7-4DA1-9ABC-99E0DDFEEE39}" srcId="{5F135079-714D-414C-8BBB-81E2D00A08AA}" destId="{44B663ED-3581-4CC5-9F00-A51AC93D3679}" srcOrd="0" destOrd="0" parTransId="{D300EE6C-5803-48AD-BEA0-0F17A5918863}" sibTransId="{8A811B90-33A4-492C-B6D7-1F8A9D41E2A0}"/>
    <dgm:cxn modelId="{A27E83A0-8291-4519-A1B4-B736AA110FBC}" type="presOf" srcId="{A0705183-0A5B-4A22-9915-882D9E4E6ADF}" destId="{58A3CFAC-BFF0-46C0-A7EC-6D3C553A8D82}" srcOrd="0" destOrd="0" presId="urn:microsoft.com/office/officeart/2005/8/layout/vList5"/>
    <dgm:cxn modelId="{2D9B39A3-ECAD-49BF-A5C9-9491A1E21DBF}" type="presOf" srcId="{C997A606-1658-4EC3-97B7-E5C0FAB0DE09}" destId="{2F895AC3-D923-4DE9-AEFA-2C571749D7D6}" srcOrd="0" destOrd="0" presId="urn:microsoft.com/office/officeart/2005/8/layout/vList5"/>
    <dgm:cxn modelId="{32F197AC-A8D8-4D0F-B94A-CDDF1E96B664}" srcId="{C997A606-1658-4EC3-97B7-E5C0FAB0DE09}" destId="{30FAC6FA-FA32-405B-9624-B2D6DD064A8A}" srcOrd="1" destOrd="0" parTransId="{27A2E4D2-7966-422E-9A5C-99D21D34AF7F}" sibTransId="{7CBDBBD2-D6A1-4BFC-BCCB-D7AC350D862B}"/>
    <dgm:cxn modelId="{745034B2-5EE6-404E-814E-6B73EB59D1B8}" srcId="{C997A606-1658-4EC3-97B7-E5C0FAB0DE09}" destId="{14F78483-EBBB-4FAB-9822-A15CD3AD5EB5}" srcOrd="0" destOrd="0" parTransId="{D7E9B3DC-6D50-4E74-9149-ED430A87A236}" sibTransId="{637526DB-D6B3-4EC4-8A28-4EE5111F04C3}"/>
    <dgm:cxn modelId="{1585BDF7-4704-48E3-8B25-DB3C94D358C4}" type="presOf" srcId="{44B663ED-3581-4CC5-9F00-A51AC93D3679}" destId="{C64C0274-0425-4178-93A4-83DB8D055762}" srcOrd="0" destOrd="0" presId="urn:microsoft.com/office/officeart/2005/8/layout/vList5"/>
    <dgm:cxn modelId="{C0A23E01-8BE7-4260-8CE1-5CE0844C2598}" type="presParOf" srcId="{2F895AC3-D923-4DE9-AEFA-2C571749D7D6}" destId="{C656A7E4-8768-4BCF-BABF-771E930E24CE}" srcOrd="0" destOrd="0" presId="urn:microsoft.com/office/officeart/2005/8/layout/vList5"/>
    <dgm:cxn modelId="{B089D695-0491-4ECD-BA89-0CC0D71DB1DC}" type="presParOf" srcId="{C656A7E4-8768-4BCF-BABF-771E930E24CE}" destId="{1A9E2BC3-E670-43D1-B72F-F8B84302D625}" srcOrd="0" destOrd="0" presId="urn:microsoft.com/office/officeart/2005/8/layout/vList5"/>
    <dgm:cxn modelId="{79850FA3-D877-40E6-9118-22B257027AC4}" type="presParOf" srcId="{C656A7E4-8768-4BCF-BABF-771E930E24CE}" destId="{58A3CFAC-BFF0-46C0-A7EC-6D3C553A8D82}" srcOrd="1" destOrd="0" presId="urn:microsoft.com/office/officeart/2005/8/layout/vList5"/>
    <dgm:cxn modelId="{A4F38CBA-F650-40D4-8608-47DEEFF4A0B1}" type="presParOf" srcId="{2F895AC3-D923-4DE9-AEFA-2C571749D7D6}" destId="{B1EB85AE-E952-468F-BE2F-43DBBDA36F94}" srcOrd="1" destOrd="0" presId="urn:microsoft.com/office/officeart/2005/8/layout/vList5"/>
    <dgm:cxn modelId="{8BC65C93-1BBB-4D36-8AB1-4FF9521D0651}" type="presParOf" srcId="{2F895AC3-D923-4DE9-AEFA-2C571749D7D6}" destId="{691D7675-FB74-4D59-AB63-F44D01001EE9}" srcOrd="2" destOrd="0" presId="urn:microsoft.com/office/officeart/2005/8/layout/vList5"/>
    <dgm:cxn modelId="{83975354-D540-4D87-A2E9-0FC2EA1AADAF}" type="presParOf" srcId="{691D7675-FB74-4D59-AB63-F44D01001EE9}" destId="{5B8C3738-30BC-46C7-90C8-5372D3CA0182}" srcOrd="0" destOrd="0" presId="urn:microsoft.com/office/officeart/2005/8/layout/vList5"/>
    <dgm:cxn modelId="{907F4019-4BD4-4246-A42F-7A650A9047C3}" type="presParOf" srcId="{691D7675-FB74-4D59-AB63-F44D01001EE9}" destId="{EFE6D96B-D37D-4899-9758-6943B5C29BA2}" srcOrd="1" destOrd="0" presId="urn:microsoft.com/office/officeart/2005/8/layout/vList5"/>
    <dgm:cxn modelId="{E74E8D10-5474-4C7A-A616-AFB38E831381}" type="presParOf" srcId="{2F895AC3-D923-4DE9-AEFA-2C571749D7D6}" destId="{11435FE3-F94F-41EB-9C0A-6574260BB07E}" srcOrd="3" destOrd="0" presId="urn:microsoft.com/office/officeart/2005/8/layout/vList5"/>
    <dgm:cxn modelId="{6525F0D8-CA38-49C9-A023-E21AF038F225}" type="presParOf" srcId="{2F895AC3-D923-4DE9-AEFA-2C571749D7D6}" destId="{1C6AF2E4-69B6-40E1-8DBA-7412CA3465AD}" srcOrd="4" destOrd="0" presId="urn:microsoft.com/office/officeart/2005/8/layout/vList5"/>
    <dgm:cxn modelId="{9B6F6863-8727-4750-9F59-C70C1E3D633A}" type="presParOf" srcId="{1C6AF2E4-69B6-40E1-8DBA-7412CA3465AD}" destId="{54EE2BE0-3AA5-4C0E-8565-2F01B3964488}" srcOrd="0" destOrd="0" presId="urn:microsoft.com/office/officeart/2005/8/layout/vList5"/>
    <dgm:cxn modelId="{6C102B1A-9A4A-49A9-8EBB-5EF8D80EBF7A}" type="presParOf" srcId="{1C6AF2E4-69B6-40E1-8DBA-7412CA3465AD}" destId="{C64C0274-0425-4178-93A4-83DB8D0557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DCFBE2-BB94-47F8-81E6-745FA8AB157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BD360C2-63A3-471B-A6E1-DEE0BE89647C}">
      <dgm:prSet/>
      <dgm:spPr/>
      <dgm:t>
        <a:bodyPr/>
        <a:lstStyle/>
        <a:p>
          <a:pPr>
            <a:defRPr cap="all"/>
          </a:pPr>
          <a:r>
            <a:rPr lang="en-US"/>
            <a:t>Ensure Compliance with Medicaid Rules and Regulations</a:t>
          </a:r>
        </a:p>
      </dgm:t>
    </dgm:pt>
    <dgm:pt modelId="{5857395D-EF2C-4D44-92F9-55564D13E02A}" type="parTrans" cxnId="{C9A5E721-D4B3-4498-A410-E67548CB6B15}">
      <dgm:prSet/>
      <dgm:spPr/>
      <dgm:t>
        <a:bodyPr/>
        <a:lstStyle/>
        <a:p>
          <a:endParaRPr lang="en-US"/>
        </a:p>
      </dgm:t>
    </dgm:pt>
    <dgm:pt modelId="{C62139C5-EA15-4999-9161-DA8BAAED3BD6}" type="sibTrans" cxnId="{C9A5E721-D4B3-4498-A410-E67548CB6B15}">
      <dgm:prSet/>
      <dgm:spPr/>
      <dgm:t>
        <a:bodyPr/>
        <a:lstStyle/>
        <a:p>
          <a:endParaRPr lang="en-US"/>
        </a:p>
      </dgm:t>
    </dgm:pt>
    <dgm:pt modelId="{5B7776E7-FF0E-4593-AD1F-C52EB5898E9D}">
      <dgm:prSet/>
      <dgm:spPr/>
      <dgm:t>
        <a:bodyPr/>
        <a:lstStyle/>
        <a:p>
          <a:pPr>
            <a:defRPr cap="all"/>
          </a:pPr>
          <a:r>
            <a:rPr lang="en-US"/>
            <a:t>Identify Errors and Inconsistencies</a:t>
          </a:r>
        </a:p>
      </dgm:t>
    </dgm:pt>
    <dgm:pt modelId="{C68E86EA-254A-49E6-AE7C-95DDD05B5644}" type="parTrans" cxnId="{30640F2C-A07C-4E18-9700-B21574171764}">
      <dgm:prSet/>
      <dgm:spPr/>
      <dgm:t>
        <a:bodyPr/>
        <a:lstStyle/>
        <a:p>
          <a:endParaRPr lang="en-US"/>
        </a:p>
      </dgm:t>
    </dgm:pt>
    <dgm:pt modelId="{7F639293-1B39-428B-AC7A-E20C24C8972F}" type="sibTrans" cxnId="{30640F2C-A07C-4E18-9700-B21574171764}">
      <dgm:prSet/>
      <dgm:spPr/>
      <dgm:t>
        <a:bodyPr/>
        <a:lstStyle/>
        <a:p>
          <a:endParaRPr lang="en-US"/>
        </a:p>
      </dgm:t>
    </dgm:pt>
    <dgm:pt modelId="{A9250EEB-3690-461F-A598-D7A0F59C8FFF}">
      <dgm:prSet/>
      <dgm:spPr/>
      <dgm:t>
        <a:bodyPr/>
        <a:lstStyle/>
        <a:p>
          <a:pPr>
            <a:defRPr cap="all"/>
          </a:pPr>
          <a:r>
            <a:rPr lang="en-US"/>
            <a:t>Protect Medicaid Funding</a:t>
          </a:r>
        </a:p>
      </dgm:t>
    </dgm:pt>
    <dgm:pt modelId="{A3AA917F-D4E2-4800-9D7E-E5E1F1D71F13}" type="parTrans" cxnId="{969B526F-A8F3-4835-BA1A-7715323FD21B}">
      <dgm:prSet/>
      <dgm:spPr/>
      <dgm:t>
        <a:bodyPr/>
        <a:lstStyle/>
        <a:p>
          <a:endParaRPr lang="en-US"/>
        </a:p>
      </dgm:t>
    </dgm:pt>
    <dgm:pt modelId="{C06EF462-E40C-4EB2-8CAC-26F59AF8589F}" type="sibTrans" cxnId="{969B526F-A8F3-4835-BA1A-7715323FD21B}">
      <dgm:prSet/>
      <dgm:spPr/>
      <dgm:t>
        <a:bodyPr/>
        <a:lstStyle/>
        <a:p>
          <a:endParaRPr lang="en-US"/>
        </a:p>
      </dgm:t>
    </dgm:pt>
    <dgm:pt modelId="{EA464B4B-C3E7-436D-AE75-1E1764369FAD}">
      <dgm:prSet/>
      <dgm:spPr/>
      <dgm:t>
        <a:bodyPr/>
        <a:lstStyle/>
        <a:p>
          <a:pPr>
            <a:defRPr cap="all"/>
          </a:pPr>
          <a:r>
            <a:rPr lang="en-US"/>
            <a:t>Improve Operational Processes</a:t>
          </a:r>
        </a:p>
      </dgm:t>
    </dgm:pt>
    <dgm:pt modelId="{14B9D7A0-01AE-4864-9F60-4CCE763D7607}" type="parTrans" cxnId="{5233C15A-00CD-4DC0-A1CB-FC76B38CDC41}">
      <dgm:prSet/>
      <dgm:spPr/>
      <dgm:t>
        <a:bodyPr/>
        <a:lstStyle/>
        <a:p>
          <a:endParaRPr lang="en-US"/>
        </a:p>
      </dgm:t>
    </dgm:pt>
    <dgm:pt modelId="{FDE71146-92E8-4F61-B693-DCF1D6B4DAC3}" type="sibTrans" cxnId="{5233C15A-00CD-4DC0-A1CB-FC76B38CDC41}">
      <dgm:prSet/>
      <dgm:spPr/>
      <dgm:t>
        <a:bodyPr/>
        <a:lstStyle/>
        <a:p>
          <a:endParaRPr lang="en-US"/>
        </a:p>
      </dgm:t>
    </dgm:pt>
    <dgm:pt modelId="{D4DC001C-1EF4-4B1D-9C41-E7025528D3E5}">
      <dgm:prSet/>
      <dgm:spPr/>
      <dgm:t>
        <a:bodyPr/>
        <a:lstStyle/>
        <a:p>
          <a:pPr>
            <a:defRPr cap="all"/>
          </a:pPr>
          <a:r>
            <a:rPr lang="en-US"/>
            <a:t>Prepare for External Audits</a:t>
          </a:r>
        </a:p>
      </dgm:t>
    </dgm:pt>
    <dgm:pt modelId="{76A07D27-743E-4C3B-8DF7-A3B08D86EFEF}" type="parTrans" cxnId="{D5DF41BF-B188-4147-A8B1-6D7018B9F618}">
      <dgm:prSet/>
      <dgm:spPr/>
      <dgm:t>
        <a:bodyPr/>
        <a:lstStyle/>
        <a:p>
          <a:endParaRPr lang="en-US"/>
        </a:p>
      </dgm:t>
    </dgm:pt>
    <dgm:pt modelId="{C44E85D3-DE7C-432D-AA3D-36C9F1FD1B94}" type="sibTrans" cxnId="{D5DF41BF-B188-4147-A8B1-6D7018B9F618}">
      <dgm:prSet/>
      <dgm:spPr/>
      <dgm:t>
        <a:bodyPr/>
        <a:lstStyle/>
        <a:p>
          <a:endParaRPr lang="en-US"/>
        </a:p>
      </dgm:t>
    </dgm:pt>
    <dgm:pt modelId="{00466C35-5F88-47C6-B236-DB173F9AC6C9}" type="pres">
      <dgm:prSet presAssocID="{35DCFBE2-BB94-47F8-81E6-745FA8AB157F}" presName="root" presStyleCnt="0">
        <dgm:presLayoutVars>
          <dgm:dir/>
          <dgm:resizeHandles val="exact"/>
        </dgm:presLayoutVars>
      </dgm:prSet>
      <dgm:spPr/>
    </dgm:pt>
    <dgm:pt modelId="{ACFFB884-7BCA-40F9-BEB1-65DEA72EA61E}" type="pres">
      <dgm:prSet presAssocID="{5BD360C2-63A3-471B-A6E1-DEE0BE89647C}" presName="compNode" presStyleCnt="0"/>
      <dgm:spPr/>
    </dgm:pt>
    <dgm:pt modelId="{3C71AA6D-A498-41B4-A93D-374A99312D20}" type="pres">
      <dgm:prSet presAssocID="{5BD360C2-63A3-471B-A6E1-DEE0BE89647C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BA2F029-419B-4E07-829B-3D3633993411}" type="pres">
      <dgm:prSet presAssocID="{5BD360C2-63A3-471B-A6E1-DEE0BE89647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2D2C7AF3-2147-497E-B10A-F60925CE0EDF}" type="pres">
      <dgm:prSet presAssocID="{5BD360C2-63A3-471B-A6E1-DEE0BE89647C}" presName="spaceRect" presStyleCnt="0"/>
      <dgm:spPr/>
    </dgm:pt>
    <dgm:pt modelId="{72BD2CC7-4F79-46DE-9BE3-CB89412DD4B8}" type="pres">
      <dgm:prSet presAssocID="{5BD360C2-63A3-471B-A6E1-DEE0BE89647C}" presName="textRect" presStyleLbl="revTx" presStyleIdx="0" presStyleCnt="5">
        <dgm:presLayoutVars>
          <dgm:chMax val="1"/>
          <dgm:chPref val="1"/>
        </dgm:presLayoutVars>
      </dgm:prSet>
      <dgm:spPr/>
    </dgm:pt>
    <dgm:pt modelId="{F0F636A2-8399-4E06-9E47-B8A16654C69E}" type="pres">
      <dgm:prSet presAssocID="{C62139C5-EA15-4999-9161-DA8BAAED3BD6}" presName="sibTrans" presStyleCnt="0"/>
      <dgm:spPr/>
    </dgm:pt>
    <dgm:pt modelId="{1D9A3EE6-E808-4C16-8281-8233208CDBC4}" type="pres">
      <dgm:prSet presAssocID="{5B7776E7-FF0E-4593-AD1F-C52EB5898E9D}" presName="compNode" presStyleCnt="0"/>
      <dgm:spPr/>
    </dgm:pt>
    <dgm:pt modelId="{1B06D51E-FDF8-4BCB-A39F-78C43CA1EDA0}" type="pres">
      <dgm:prSet presAssocID="{5B7776E7-FF0E-4593-AD1F-C52EB5898E9D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B4F3B55A-5AAE-43C9-B9EF-47102DDDC1D1}" type="pres">
      <dgm:prSet presAssocID="{5B7776E7-FF0E-4593-AD1F-C52EB5898E9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B5090EA4-FE83-49E6-8D77-A61EB568D807}" type="pres">
      <dgm:prSet presAssocID="{5B7776E7-FF0E-4593-AD1F-C52EB5898E9D}" presName="spaceRect" presStyleCnt="0"/>
      <dgm:spPr/>
    </dgm:pt>
    <dgm:pt modelId="{5E848FB2-9ED2-4354-8BCE-E29F1AADDFEB}" type="pres">
      <dgm:prSet presAssocID="{5B7776E7-FF0E-4593-AD1F-C52EB5898E9D}" presName="textRect" presStyleLbl="revTx" presStyleIdx="1" presStyleCnt="5">
        <dgm:presLayoutVars>
          <dgm:chMax val="1"/>
          <dgm:chPref val="1"/>
        </dgm:presLayoutVars>
      </dgm:prSet>
      <dgm:spPr/>
    </dgm:pt>
    <dgm:pt modelId="{F59BA8AD-CB03-44DE-A909-7BF5B4EB8429}" type="pres">
      <dgm:prSet presAssocID="{7F639293-1B39-428B-AC7A-E20C24C8972F}" presName="sibTrans" presStyleCnt="0"/>
      <dgm:spPr/>
    </dgm:pt>
    <dgm:pt modelId="{91EC3630-250E-4AB4-A8FF-D6F5530726CA}" type="pres">
      <dgm:prSet presAssocID="{A9250EEB-3690-461F-A598-D7A0F59C8FFF}" presName="compNode" presStyleCnt="0"/>
      <dgm:spPr/>
    </dgm:pt>
    <dgm:pt modelId="{DEEF630B-C72A-491C-9865-BE239CBA311B}" type="pres">
      <dgm:prSet presAssocID="{A9250EEB-3690-461F-A598-D7A0F59C8FFF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B13FCC3D-D1C0-4229-B166-E5E46942D2D6}" type="pres">
      <dgm:prSet presAssocID="{A9250EEB-3690-461F-A598-D7A0F59C8FF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C869E47-EF0F-4166-800B-7B2B6BA42513}" type="pres">
      <dgm:prSet presAssocID="{A9250EEB-3690-461F-A598-D7A0F59C8FFF}" presName="spaceRect" presStyleCnt="0"/>
      <dgm:spPr/>
    </dgm:pt>
    <dgm:pt modelId="{3996839D-3FE6-44D5-AC03-A16C3B24468B}" type="pres">
      <dgm:prSet presAssocID="{A9250EEB-3690-461F-A598-D7A0F59C8FFF}" presName="textRect" presStyleLbl="revTx" presStyleIdx="2" presStyleCnt="5">
        <dgm:presLayoutVars>
          <dgm:chMax val="1"/>
          <dgm:chPref val="1"/>
        </dgm:presLayoutVars>
      </dgm:prSet>
      <dgm:spPr/>
    </dgm:pt>
    <dgm:pt modelId="{6A2683E4-76CF-417A-B81E-F08E96287294}" type="pres">
      <dgm:prSet presAssocID="{C06EF462-E40C-4EB2-8CAC-26F59AF8589F}" presName="sibTrans" presStyleCnt="0"/>
      <dgm:spPr/>
    </dgm:pt>
    <dgm:pt modelId="{8746EE5B-6114-4794-9599-3A5203565087}" type="pres">
      <dgm:prSet presAssocID="{EA464B4B-C3E7-436D-AE75-1E1764369FAD}" presName="compNode" presStyleCnt="0"/>
      <dgm:spPr/>
    </dgm:pt>
    <dgm:pt modelId="{D5A73711-00CC-484F-9AE2-585B13B3507A}" type="pres">
      <dgm:prSet presAssocID="{EA464B4B-C3E7-436D-AE75-1E1764369FAD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510470A-DF81-43BF-9E60-D1AAAB8A784D}" type="pres">
      <dgm:prSet presAssocID="{EA464B4B-C3E7-436D-AE75-1E1764369FA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AA2952A0-843E-49CD-907A-4C8EB011B13E}" type="pres">
      <dgm:prSet presAssocID="{EA464B4B-C3E7-436D-AE75-1E1764369FAD}" presName="spaceRect" presStyleCnt="0"/>
      <dgm:spPr/>
    </dgm:pt>
    <dgm:pt modelId="{506E9431-8A5B-4B9D-A54F-0993F99FFE9A}" type="pres">
      <dgm:prSet presAssocID="{EA464B4B-C3E7-436D-AE75-1E1764369FAD}" presName="textRect" presStyleLbl="revTx" presStyleIdx="3" presStyleCnt="5">
        <dgm:presLayoutVars>
          <dgm:chMax val="1"/>
          <dgm:chPref val="1"/>
        </dgm:presLayoutVars>
      </dgm:prSet>
      <dgm:spPr/>
    </dgm:pt>
    <dgm:pt modelId="{28546E30-A737-4446-BE61-C07791A41CE8}" type="pres">
      <dgm:prSet presAssocID="{FDE71146-92E8-4F61-B693-DCF1D6B4DAC3}" presName="sibTrans" presStyleCnt="0"/>
      <dgm:spPr/>
    </dgm:pt>
    <dgm:pt modelId="{95B0F3F3-61B0-495F-A11B-B2AE9C26CAF9}" type="pres">
      <dgm:prSet presAssocID="{D4DC001C-1EF4-4B1D-9C41-E7025528D3E5}" presName="compNode" presStyleCnt="0"/>
      <dgm:spPr/>
    </dgm:pt>
    <dgm:pt modelId="{3E39DAB5-BEC3-40AE-92A0-0343FBE796F7}" type="pres">
      <dgm:prSet presAssocID="{D4DC001C-1EF4-4B1D-9C41-E7025528D3E5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77F6145B-6DA1-4315-AF8E-02FF2185B1AD}" type="pres">
      <dgm:prSet presAssocID="{D4DC001C-1EF4-4B1D-9C41-E7025528D3E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A4312B6-C9CB-4278-8637-4EE10EFAD3D3}" type="pres">
      <dgm:prSet presAssocID="{D4DC001C-1EF4-4B1D-9C41-E7025528D3E5}" presName="spaceRect" presStyleCnt="0"/>
      <dgm:spPr/>
    </dgm:pt>
    <dgm:pt modelId="{55107B79-64CC-42FC-89F3-E6D7FDB6D276}" type="pres">
      <dgm:prSet presAssocID="{D4DC001C-1EF4-4B1D-9C41-E7025528D3E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F3C6509-3D1C-42E9-B11C-8363B3FAEF62}" type="presOf" srcId="{EA464B4B-C3E7-436D-AE75-1E1764369FAD}" destId="{506E9431-8A5B-4B9D-A54F-0993F99FFE9A}" srcOrd="0" destOrd="0" presId="urn:microsoft.com/office/officeart/2018/5/layout/IconLeafLabelList"/>
    <dgm:cxn modelId="{C9A5E721-D4B3-4498-A410-E67548CB6B15}" srcId="{35DCFBE2-BB94-47F8-81E6-745FA8AB157F}" destId="{5BD360C2-63A3-471B-A6E1-DEE0BE89647C}" srcOrd="0" destOrd="0" parTransId="{5857395D-EF2C-4D44-92F9-55564D13E02A}" sibTransId="{C62139C5-EA15-4999-9161-DA8BAAED3BD6}"/>
    <dgm:cxn modelId="{30640F2C-A07C-4E18-9700-B21574171764}" srcId="{35DCFBE2-BB94-47F8-81E6-745FA8AB157F}" destId="{5B7776E7-FF0E-4593-AD1F-C52EB5898E9D}" srcOrd="1" destOrd="0" parTransId="{C68E86EA-254A-49E6-AE7C-95DDD05B5644}" sibTransId="{7F639293-1B39-428B-AC7A-E20C24C8972F}"/>
    <dgm:cxn modelId="{E94FFC64-70BE-4F73-844B-AD0634B4E255}" type="presOf" srcId="{5B7776E7-FF0E-4593-AD1F-C52EB5898E9D}" destId="{5E848FB2-9ED2-4354-8BCE-E29F1AADDFEB}" srcOrd="0" destOrd="0" presId="urn:microsoft.com/office/officeart/2018/5/layout/IconLeafLabelList"/>
    <dgm:cxn modelId="{E2A50848-72A6-43AD-B6C3-F64E90854BD6}" type="presOf" srcId="{35DCFBE2-BB94-47F8-81E6-745FA8AB157F}" destId="{00466C35-5F88-47C6-B236-DB173F9AC6C9}" srcOrd="0" destOrd="0" presId="urn:microsoft.com/office/officeart/2018/5/layout/IconLeafLabelList"/>
    <dgm:cxn modelId="{969B526F-A8F3-4835-BA1A-7715323FD21B}" srcId="{35DCFBE2-BB94-47F8-81E6-745FA8AB157F}" destId="{A9250EEB-3690-461F-A598-D7A0F59C8FFF}" srcOrd="2" destOrd="0" parTransId="{A3AA917F-D4E2-4800-9D7E-E5E1F1D71F13}" sibTransId="{C06EF462-E40C-4EB2-8CAC-26F59AF8589F}"/>
    <dgm:cxn modelId="{F1E83558-97E2-4658-ADAB-D78941BBD11B}" type="presOf" srcId="{A9250EEB-3690-461F-A598-D7A0F59C8FFF}" destId="{3996839D-3FE6-44D5-AC03-A16C3B24468B}" srcOrd="0" destOrd="0" presId="urn:microsoft.com/office/officeart/2018/5/layout/IconLeafLabelList"/>
    <dgm:cxn modelId="{5233C15A-00CD-4DC0-A1CB-FC76B38CDC41}" srcId="{35DCFBE2-BB94-47F8-81E6-745FA8AB157F}" destId="{EA464B4B-C3E7-436D-AE75-1E1764369FAD}" srcOrd="3" destOrd="0" parTransId="{14B9D7A0-01AE-4864-9F60-4CCE763D7607}" sibTransId="{FDE71146-92E8-4F61-B693-DCF1D6B4DAC3}"/>
    <dgm:cxn modelId="{DF4D4799-6815-43D5-A3E5-3A58FF7E2A34}" type="presOf" srcId="{D4DC001C-1EF4-4B1D-9C41-E7025528D3E5}" destId="{55107B79-64CC-42FC-89F3-E6D7FDB6D276}" srcOrd="0" destOrd="0" presId="urn:microsoft.com/office/officeart/2018/5/layout/IconLeafLabelList"/>
    <dgm:cxn modelId="{9F14AE9B-83C9-488C-95B2-D63EF9A1C124}" type="presOf" srcId="{5BD360C2-63A3-471B-A6E1-DEE0BE89647C}" destId="{72BD2CC7-4F79-46DE-9BE3-CB89412DD4B8}" srcOrd="0" destOrd="0" presId="urn:microsoft.com/office/officeart/2018/5/layout/IconLeafLabelList"/>
    <dgm:cxn modelId="{D5DF41BF-B188-4147-A8B1-6D7018B9F618}" srcId="{35DCFBE2-BB94-47F8-81E6-745FA8AB157F}" destId="{D4DC001C-1EF4-4B1D-9C41-E7025528D3E5}" srcOrd="4" destOrd="0" parTransId="{76A07D27-743E-4C3B-8DF7-A3B08D86EFEF}" sibTransId="{C44E85D3-DE7C-432D-AA3D-36C9F1FD1B94}"/>
    <dgm:cxn modelId="{94F345D9-D57A-4726-8699-F45BB8D7F1D2}" type="presParOf" srcId="{00466C35-5F88-47C6-B236-DB173F9AC6C9}" destId="{ACFFB884-7BCA-40F9-BEB1-65DEA72EA61E}" srcOrd="0" destOrd="0" presId="urn:microsoft.com/office/officeart/2018/5/layout/IconLeafLabelList"/>
    <dgm:cxn modelId="{A4E7DE8D-918B-4567-B419-507B4DBF4040}" type="presParOf" srcId="{ACFFB884-7BCA-40F9-BEB1-65DEA72EA61E}" destId="{3C71AA6D-A498-41B4-A93D-374A99312D20}" srcOrd="0" destOrd="0" presId="urn:microsoft.com/office/officeart/2018/5/layout/IconLeafLabelList"/>
    <dgm:cxn modelId="{0291C249-686E-4C73-95F2-BB401BC7DE20}" type="presParOf" srcId="{ACFFB884-7BCA-40F9-BEB1-65DEA72EA61E}" destId="{5BA2F029-419B-4E07-829B-3D3633993411}" srcOrd="1" destOrd="0" presId="urn:microsoft.com/office/officeart/2018/5/layout/IconLeafLabelList"/>
    <dgm:cxn modelId="{084B393B-F2B7-42AF-9AF3-0F5E30D92631}" type="presParOf" srcId="{ACFFB884-7BCA-40F9-BEB1-65DEA72EA61E}" destId="{2D2C7AF3-2147-497E-B10A-F60925CE0EDF}" srcOrd="2" destOrd="0" presId="urn:microsoft.com/office/officeart/2018/5/layout/IconLeafLabelList"/>
    <dgm:cxn modelId="{F2A21F97-5E09-4310-9252-17D6967AD121}" type="presParOf" srcId="{ACFFB884-7BCA-40F9-BEB1-65DEA72EA61E}" destId="{72BD2CC7-4F79-46DE-9BE3-CB89412DD4B8}" srcOrd="3" destOrd="0" presId="urn:microsoft.com/office/officeart/2018/5/layout/IconLeafLabelList"/>
    <dgm:cxn modelId="{450CC5F1-7A63-4523-A9E9-254CA760EAA1}" type="presParOf" srcId="{00466C35-5F88-47C6-B236-DB173F9AC6C9}" destId="{F0F636A2-8399-4E06-9E47-B8A16654C69E}" srcOrd="1" destOrd="0" presId="urn:microsoft.com/office/officeart/2018/5/layout/IconLeafLabelList"/>
    <dgm:cxn modelId="{42D22F42-669C-43D1-8AC6-2F746BC2BF2A}" type="presParOf" srcId="{00466C35-5F88-47C6-B236-DB173F9AC6C9}" destId="{1D9A3EE6-E808-4C16-8281-8233208CDBC4}" srcOrd="2" destOrd="0" presId="urn:microsoft.com/office/officeart/2018/5/layout/IconLeafLabelList"/>
    <dgm:cxn modelId="{C9A3CD74-A6C7-4122-80A8-C72959AC33FE}" type="presParOf" srcId="{1D9A3EE6-E808-4C16-8281-8233208CDBC4}" destId="{1B06D51E-FDF8-4BCB-A39F-78C43CA1EDA0}" srcOrd="0" destOrd="0" presId="urn:microsoft.com/office/officeart/2018/5/layout/IconLeafLabelList"/>
    <dgm:cxn modelId="{53A2B0AF-0099-4F7D-A9B9-F9924F6B61C5}" type="presParOf" srcId="{1D9A3EE6-E808-4C16-8281-8233208CDBC4}" destId="{B4F3B55A-5AAE-43C9-B9EF-47102DDDC1D1}" srcOrd="1" destOrd="0" presId="urn:microsoft.com/office/officeart/2018/5/layout/IconLeafLabelList"/>
    <dgm:cxn modelId="{18F38AE9-26BA-40BD-90D8-80AF135772CA}" type="presParOf" srcId="{1D9A3EE6-E808-4C16-8281-8233208CDBC4}" destId="{B5090EA4-FE83-49E6-8D77-A61EB568D807}" srcOrd="2" destOrd="0" presId="urn:microsoft.com/office/officeart/2018/5/layout/IconLeafLabelList"/>
    <dgm:cxn modelId="{7F372642-BD6D-4065-A4D7-47E04BCCB4BF}" type="presParOf" srcId="{1D9A3EE6-E808-4C16-8281-8233208CDBC4}" destId="{5E848FB2-9ED2-4354-8BCE-E29F1AADDFEB}" srcOrd="3" destOrd="0" presId="urn:microsoft.com/office/officeart/2018/5/layout/IconLeafLabelList"/>
    <dgm:cxn modelId="{1D859ADA-4C98-4973-844B-F3DABFC5F71D}" type="presParOf" srcId="{00466C35-5F88-47C6-B236-DB173F9AC6C9}" destId="{F59BA8AD-CB03-44DE-A909-7BF5B4EB8429}" srcOrd="3" destOrd="0" presId="urn:microsoft.com/office/officeart/2018/5/layout/IconLeafLabelList"/>
    <dgm:cxn modelId="{74AC39C5-58DE-4F16-AC87-8046F1F8B5C5}" type="presParOf" srcId="{00466C35-5F88-47C6-B236-DB173F9AC6C9}" destId="{91EC3630-250E-4AB4-A8FF-D6F5530726CA}" srcOrd="4" destOrd="0" presId="urn:microsoft.com/office/officeart/2018/5/layout/IconLeafLabelList"/>
    <dgm:cxn modelId="{D01D7BD5-059F-4B86-BA61-C640355C5F57}" type="presParOf" srcId="{91EC3630-250E-4AB4-A8FF-D6F5530726CA}" destId="{DEEF630B-C72A-491C-9865-BE239CBA311B}" srcOrd="0" destOrd="0" presId="urn:microsoft.com/office/officeart/2018/5/layout/IconLeafLabelList"/>
    <dgm:cxn modelId="{37162CDD-F34C-4264-8E2E-47ABC2A44A78}" type="presParOf" srcId="{91EC3630-250E-4AB4-A8FF-D6F5530726CA}" destId="{B13FCC3D-D1C0-4229-B166-E5E46942D2D6}" srcOrd="1" destOrd="0" presId="urn:microsoft.com/office/officeart/2018/5/layout/IconLeafLabelList"/>
    <dgm:cxn modelId="{BB685ED7-F824-4F20-96B4-EA88A500E33A}" type="presParOf" srcId="{91EC3630-250E-4AB4-A8FF-D6F5530726CA}" destId="{2C869E47-EF0F-4166-800B-7B2B6BA42513}" srcOrd="2" destOrd="0" presId="urn:microsoft.com/office/officeart/2018/5/layout/IconLeafLabelList"/>
    <dgm:cxn modelId="{60065BFC-F5E5-4B84-B2B2-36703B5CF900}" type="presParOf" srcId="{91EC3630-250E-4AB4-A8FF-D6F5530726CA}" destId="{3996839D-3FE6-44D5-AC03-A16C3B24468B}" srcOrd="3" destOrd="0" presId="urn:microsoft.com/office/officeart/2018/5/layout/IconLeafLabelList"/>
    <dgm:cxn modelId="{6C1CEAA1-6C8D-4548-9FE7-935AA2205775}" type="presParOf" srcId="{00466C35-5F88-47C6-B236-DB173F9AC6C9}" destId="{6A2683E4-76CF-417A-B81E-F08E96287294}" srcOrd="5" destOrd="0" presId="urn:microsoft.com/office/officeart/2018/5/layout/IconLeafLabelList"/>
    <dgm:cxn modelId="{F2CE718A-4520-4CD4-A908-B2B2D8E4B511}" type="presParOf" srcId="{00466C35-5F88-47C6-B236-DB173F9AC6C9}" destId="{8746EE5B-6114-4794-9599-3A5203565087}" srcOrd="6" destOrd="0" presId="urn:microsoft.com/office/officeart/2018/5/layout/IconLeafLabelList"/>
    <dgm:cxn modelId="{5970E849-B1BB-44E9-A584-D07D836CEC46}" type="presParOf" srcId="{8746EE5B-6114-4794-9599-3A5203565087}" destId="{D5A73711-00CC-484F-9AE2-585B13B3507A}" srcOrd="0" destOrd="0" presId="urn:microsoft.com/office/officeart/2018/5/layout/IconLeafLabelList"/>
    <dgm:cxn modelId="{443CD189-17D2-419D-9FCA-D876D5DDD0F4}" type="presParOf" srcId="{8746EE5B-6114-4794-9599-3A5203565087}" destId="{E510470A-DF81-43BF-9E60-D1AAAB8A784D}" srcOrd="1" destOrd="0" presId="urn:microsoft.com/office/officeart/2018/5/layout/IconLeafLabelList"/>
    <dgm:cxn modelId="{80ECA4C6-2EAF-419A-B841-D7A62DBE10FC}" type="presParOf" srcId="{8746EE5B-6114-4794-9599-3A5203565087}" destId="{AA2952A0-843E-49CD-907A-4C8EB011B13E}" srcOrd="2" destOrd="0" presId="urn:microsoft.com/office/officeart/2018/5/layout/IconLeafLabelList"/>
    <dgm:cxn modelId="{CEB07526-EC7B-4E4A-ADFC-2CECAD93CE1A}" type="presParOf" srcId="{8746EE5B-6114-4794-9599-3A5203565087}" destId="{506E9431-8A5B-4B9D-A54F-0993F99FFE9A}" srcOrd="3" destOrd="0" presId="urn:microsoft.com/office/officeart/2018/5/layout/IconLeafLabelList"/>
    <dgm:cxn modelId="{A54D3E6E-08BA-4384-B158-A1BEB53C7B17}" type="presParOf" srcId="{00466C35-5F88-47C6-B236-DB173F9AC6C9}" destId="{28546E30-A737-4446-BE61-C07791A41CE8}" srcOrd="7" destOrd="0" presId="urn:microsoft.com/office/officeart/2018/5/layout/IconLeafLabelList"/>
    <dgm:cxn modelId="{DF5E6929-0DAD-463F-B2E0-2222CD0697DC}" type="presParOf" srcId="{00466C35-5F88-47C6-B236-DB173F9AC6C9}" destId="{95B0F3F3-61B0-495F-A11B-B2AE9C26CAF9}" srcOrd="8" destOrd="0" presId="urn:microsoft.com/office/officeart/2018/5/layout/IconLeafLabelList"/>
    <dgm:cxn modelId="{4E786E34-AD11-4388-9EBF-5DFA22BA65F0}" type="presParOf" srcId="{95B0F3F3-61B0-495F-A11B-B2AE9C26CAF9}" destId="{3E39DAB5-BEC3-40AE-92A0-0343FBE796F7}" srcOrd="0" destOrd="0" presId="urn:microsoft.com/office/officeart/2018/5/layout/IconLeafLabelList"/>
    <dgm:cxn modelId="{1E1EB473-2360-4258-B778-F41B62C59647}" type="presParOf" srcId="{95B0F3F3-61B0-495F-A11B-B2AE9C26CAF9}" destId="{77F6145B-6DA1-4315-AF8E-02FF2185B1AD}" srcOrd="1" destOrd="0" presId="urn:microsoft.com/office/officeart/2018/5/layout/IconLeafLabelList"/>
    <dgm:cxn modelId="{19E4F228-BC6B-499F-A2AB-D5EC1C95FAB4}" type="presParOf" srcId="{95B0F3F3-61B0-495F-A11B-B2AE9C26CAF9}" destId="{7A4312B6-C9CB-4278-8637-4EE10EFAD3D3}" srcOrd="2" destOrd="0" presId="urn:microsoft.com/office/officeart/2018/5/layout/IconLeafLabelList"/>
    <dgm:cxn modelId="{0232720D-F582-431E-BB08-F34D93D70C9D}" type="presParOf" srcId="{95B0F3F3-61B0-495F-A11B-B2AE9C26CAF9}" destId="{55107B79-64CC-42FC-89F3-E6D7FDB6D27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5E9731-D946-4A8E-95A4-7826CFDE5347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567B2C9-09B8-45BD-9117-969975F42706}">
      <dgm:prSet/>
      <dgm:spPr/>
      <dgm:t>
        <a:bodyPr/>
        <a:lstStyle/>
        <a:p>
          <a:r>
            <a:rPr lang="en-US"/>
            <a:t>Proactive Identification of Compliance Issues</a:t>
          </a:r>
        </a:p>
      </dgm:t>
    </dgm:pt>
    <dgm:pt modelId="{36158E75-2B30-42A8-8936-BE6BAC5101B4}" type="parTrans" cxnId="{AC4E70D0-2F44-4A85-8304-1714CD7453EB}">
      <dgm:prSet/>
      <dgm:spPr/>
      <dgm:t>
        <a:bodyPr/>
        <a:lstStyle/>
        <a:p>
          <a:endParaRPr lang="en-US"/>
        </a:p>
      </dgm:t>
    </dgm:pt>
    <dgm:pt modelId="{563E1436-7664-4029-BABE-EE73D858DD1C}" type="sibTrans" cxnId="{AC4E70D0-2F44-4A85-8304-1714CD7453EB}">
      <dgm:prSet/>
      <dgm:spPr/>
      <dgm:t>
        <a:bodyPr/>
        <a:lstStyle/>
        <a:p>
          <a:endParaRPr lang="en-US"/>
        </a:p>
      </dgm:t>
    </dgm:pt>
    <dgm:pt modelId="{3399875D-0D9C-4C39-83F2-76EA16C7D2F7}">
      <dgm:prSet/>
      <dgm:spPr/>
      <dgm:t>
        <a:bodyPr/>
        <a:lstStyle/>
        <a:p>
          <a:r>
            <a:rPr lang="en-US"/>
            <a:t>Risk Mitigation</a:t>
          </a:r>
        </a:p>
      </dgm:t>
    </dgm:pt>
    <dgm:pt modelId="{6865012F-D908-4F3E-8ECF-2471454550A2}" type="parTrans" cxnId="{98BF540C-17E3-4F01-9920-B6E17B95DE99}">
      <dgm:prSet/>
      <dgm:spPr/>
      <dgm:t>
        <a:bodyPr/>
        <a:lstStyle/>
        <a:p>
          <a:endParaRPr lang="en-US"/>
        </a:p>
      </dgm:t>
    </dgm:pt>
    <dgm:pt modelId="{FEFA69BD-8D93-4AB5-936B-094121A2A61C}" type="sibTrans" cxnId="{98BF540C-17E3-4F01-9920-B6E17B95DE99}">
      <dgm:prSet/>
      <dgm:spPr/>
      <dgm:t>
        <a:bodyPr/>
        <a:lstStyle/>
        <a:p>
          <a:endParaRPr lang="en-US"/>
        </a:p>
      </dgm:t>
    </dgm:pt>
    <dgm:pt modelId="{AA932759-2151-417C-9C4D-9D8423248134}">
      <dgm:prSet/>
      <dgm:spPr/>
      <dgm:t>
        <a:bodyPr/>
        <a:lstStyle/>
        <a:p>
          <a:r>
            <a:rPr lang="en-US"/>
            <a:t>Cost Savings</a:t>
          </a:r>
        </a:p>
      </dgm:t>
    </dgm:pt>
    <dgm:pt modelId="{374FCA49-216A-494E-AA30-A728A4FED4CD}" type="parTrans" cxnId="{A5C782C9-0F48-44F5-BDAF-2056C49C7D0E}">
      <dgm:prSet/>
      <dgm:spPr/>
      <dgm:t>
        <a:bodyPr/>
        <a:lstStyle/>
        <a:p>
          <a:endParaRPr lang="en-US"/>
        </a:p>
      </dgm:t>
    </dgm:pt>
    <dgm:pt modelId="{0E3FF91C-CDDF-4A46-8D19-5D8334F1684A}" type="sibTrans" cxnId="{A5C782C9-0F48-44F5-BDAF-2056C49C7D0E}">
      <dgm:prSet/>
      <dgm:spPr/>
      <dgm:t>
        <a:bodyPr/>
        <a:lstStyle/>
        <a:p>
          <a:endParaRPr lang="en-US"/>
        </a:p>
      </dgm:t>
    </dgm:pt>
    <dgm:pt modelId="{345C2D9C-1C75-4DAB-9348-F191206C751C}">
      <dgm:prSet/>
      <dgm:spPr/>
      <dgm:t>
        <a:bodyPr/>
        <a:lstStyle/>
        <a:p>
          <a:r>
            <a:rPr lang="en-US"/>
            <a:t>Improved Operational Efficiency</a:t>
          </a:r>
        </a:p>
      </dgm:t>
    </dgm:pt>
    <dgm:pt modelId="{BA175761-7680-4371-94CC-844F3B2EE5C5}" type="parTrans" cxnId="{466DB2BA-2B70-48FE-939C-AE700F4387C0}">
      <dgm:prSet/>
      <dgm:spPr/>
      <dgm:t>
        <a:bodyPr/>
        <a:lstStyle/>
        <a:p>
          <a:endParaRPr lang="en-US"/>
        </a:p>
      </dgm:t>
    </dgm:pt>
    <dgm:pt modelId="{D160D592-8010-45A6-8A72-AF3870AD8A87}" type="sibTrans" cxnId="{466DB2BA-2B70-48FE-939C-AE700F4387C0}">
      <dgm:prSet/>
      <dgm:spPr/>
      <dgm:t>
        <a:bodyPr/>
        <a:lstStyle/>
        <a:p>
          <a:endParaRPr lang="en-US"/>
        </a:p>
      </dgm:t>
    </dgm:pt>
    <dgm:pt modelId="{A57F009D-3AF7-44F8-983C-0B7788133AB3}">
      <dgm:prSet/>
      <dgm:spPr/>
      <dgm:t>
        <a:bodyPr/>
        <a:lstStyle/>
        <a:p>
          <a:r>
            <a:rPr lang="en-US"/>
            <a:t>Strengthened Compliance Program</a:t>
          </a:r>
        </a:p>
      </dgm:t>
    </dgm:pt>
    <dgm:pt modelId="{30A591CF-A7AA-40D2-87C5-09BDB3053817}" type="parTrans" cxnId="{0435F020-5AEA-4CAC-9734-A2BF4A2ABD4D}">
      <dgm:prSet/>
      <dgm:spPr/>
      <dgm:t>
        <a:bodyPr/>
        <a:lstStyle/>
        <a:p>
          <a:endParaRPr lang="en-US"/>
        </a:p>
      </dgm:t>
    </dgm:pt>
    <dgm:pt modelId="{E8DC0472-450A-4F3F-8286-32DCF8E02EBC}" type="sibTrans" cxnId="{0435F020-5AEA-4CAC-9734-A2BF4A2ABD4D}">
      <dgm:prSet/>
      <dgm:spPr/>
      <dgm:t>
        <a:bodyPr/>
        <a:lstStyle/>
        <a:p>
          <a:endParaRPr lang="en-US"/>
        </a:p>
      </dgm:t>
    </dgm:pt>
    <dgm:pt modelId="{74869049-97EB-472F-AFFB-7D19DE5675A5}">
      <dgm:prSet/>
      <dgm:spPr/>
      <dgm:t>
        <a:bodyPr/>
        <a:lstStyle/>
        <a:p>
          <a:r>
            <a:rPr lang="en-US"/>
            <a:t>Opportunity to Self-Report</a:t>
          </a:r>
        </a:p>
      </dgm:t>
    </dgm:pt>
    <dgm:pt modelId="{49FD2D94-56DD-4DB1-9199-B2CB67019CD6}" type="parTrans" cxnId="{E1C81A54-9FA6-4784-97DE-9BF16DB5B0E1}">
      <dgm:prSet/>
      <dgm:spPr/>
      <dgm:t>
        <a:bodyPr/>
        <a:lstStyle/>
        <a:p>
          <a:endParaRPr lang="en-US"/>
        </a:p>
      </dgm:t>
    </dgm:pt>
    <dgm:pt modelId="{7C77DD6D-A4DB-49A4-9EF1-23D390CEAA98}" type="sibTrans" cxnId="{E1C81A54-9FA6-4784-97DE-9BF16DB5B0E1}">
      <dgm:prSet/>
      <dgm:spPr/>
      <dgm:t>
        <a:bodyPr/>
        <a:lstStyle/>
        <a:p>
          <a:endParaRPr lang="en-US"/>
        </a:p>
      </dgm:t>
    </dgm:pt>
    <dgm:pt modelId="{56B7304D-B7DB-4ECA-A828-7EAD96927D8B}">
      <dgm:prSet/>
      <dgm:spPr/>
      <dgm:t>
        <a:bodyPr/>
        <a:lstStyle/>
        <a:p>
          <a:r>
            <a:rPr lang="en-US"/>
            <a:t>Preparation for External Audits</a:t>
          </a:r>
        </a:p>
      </dgm:t>
    </dgm:pt>
    <dgm:pt modelId="{E62D9CD4-21CD-49C4-8265-60463FF2E761}" type="parTrans" cxnId="{417B1B28-8372-49A6-BB5F-77C0747944C2}">
      <dgm:prSet/>
      <dgm:spPr/>
      <dgm:t>
        <a:bodyPr/>
        <a:lstStyle/>
        <a:p>
          <a:endParaRPr lang="en-US"/>
        </a:p>
      </dgm:t>
    </dgm:pt>
    <dgm:pt modelId="{2A5CA75A-DE88-4FE9-8FE7-325DF2557AA9}" type="sibTrans" cxnId="{417B1B28-8372-49A6-BB5F-77C0747944C2}">
      <dgm:prSet/>
      <dgm:spPr/>
      <dgm:t>
        <a:bodyPr/>
        <a:lstStyle/>
        <a:p>
          <a:endParaRPr lang="en-US"/>
        </a:p>
      </dgm:t>
    </dgm:pt>
    <dgm:pt modelId="{FB17C992-4E03-4928-BD4E-E00D7D930734}" type="pres">
      <dgm:prSet presAssocID="{F95E9731-D946-4A8E-95A4-7826CFDE5347}" presName="diagram" presStyleCnt="0">
        <dgm:presLayoutVars>
          <dgm:dir/>
          <dgm:resizeHandles val="exact"/>
        </dgm:presLayoutVars>
      </dgm:prSet>
      <dgm:spPr/>
    </dgm:pt>
    <dgm:pt modelId="{EE60E73F-C372-423D-9B52-5AF7A4B37970}" type="pres">
      <dgm:prSet presAssocID="{0567B2C9-09B8-45BD-9117-969975F42706}" presName="node" presStyleLbl="node1" presStyleIdx="0" presStyleCnt="7">
        <dgm:presLayoutVars>
          <dgm:bulletEnabled val="1"/>
        </dgm:presLayoutVars>
      </dgm:prSet>
      <dgm:spPr/>
    </dgm:pt>
    <dgm:pt modelId="{A25F22A0-46AA-4045-B56C-01F4D0CF98D1}" type="pres">
      <dgm:prSet presAssocID="{563E1436-7664-4029-BABE-EE73D858DD1C}" presName="sibTrans" presStyleCnt="0"/>
      <dgm:spPr/>
    </dgm:pt>
    <dgm:pt modelId="{36D27D24-782D-4F3D-B19A-DE1CBCADD54E}" type="pres">
      <dgm:prSet presAssocID="{3399875D-0D9C-4C39-83F2-76EA16C7D2F7}" presName="node" presStyleLbl="node1" presStyleIdx="1" presStyleCnt="7">
        <dgm:presLayoutVars>
          <dgm:bulletEnabled val="1"/>
        </dgm:presLayoutVars>
      </dgm:prSet>
      <dgm:spPr/>
    </dgm:pt>
    <dgm:pt modelId="{E6350AF4-1D8F-46F9-8704-6677FC67A5FB}" type="pres">
      <dgm:prSet presAssocID="{FEFA69BD-8D93-4AB5-936B-094121A2A61C}" presName="sibTrans" presStyleCnt="0"/>
      <dgm:spPr/>
    </dgm:pt>
    <dgm:pt modelId="{38B39030-420B-418B-9921-062916A69FF9}" type="pres">
      <dgm:prSet presAssocID="{AA932759-2151-417C-9C4D-9D8423248134}" presName="node" presStyleLbl="node1" presStyleIdx="2" presStyleCnt="7">
        <dgm:presLayoutVars>
          <dgm:bulletEnabled val="1"/>
        </dgm:presLayoutVars>
      </dgm:prSet>
      <dgm:spPr/>
    </dgm:pt>
    <dgm:pt modelId="{D8AD9D87-996C-4FD4-910C-A86A968A6801}" type="pres">
      <dgm:prSet presAssocID="{0E3FF91C-CDDF-4A46-8D19-5D8334F1684A}" presName="sibTrans" presStyleCnt="0"/>
      <dgm:spPr/>
    </dgm:pt>
    <dgm:pt modelId="{315932FB-5491-4D4B-8337-AA844CD31E52}" type="pres">
      <dgm:prSet presAssocID="{345C2D9C-1C75-4DAB-9348-F191206C751C}" presName="node" presStyleLbl="node1" presStyleIdx="3" presStyleCnt="7">
        <dgm:presLayoutVars>
          <dgm:bulletEnabled val="1"/>
        </dgm:presLayoutVars>
      </dgm:prSet>
      <dgm:spPr/>
    </dgm:pt>
    <dgm:pt modelId="{B47B37A9-9784-496B-A333-5F0F15F52D3D}" type="pres">
      <dgm:prSet presAssocID="{D160D592-8010-45A6-8A72-AF3870AD8A87}" presName="sibTrans" presStyleCnt="0"/>
      <dgm:spPr/>
    </dgm:pt>
    <dgm:pt modelId="{40F4E1EC-DC2B-4718-8B47-4974D2E10B07}" type="pres">
      <dgm:prSet presAssocID="{A57F009D-3AF7-44F8-983C-0B7788133AB3}" presName="node" presStyleLbl="node1" presStyleIdx="4" presStyleCnt="7">
        <dgm:presLayoutVars>
          <dgm:bulletEnabled val="1"/>
        </dgm:presLayoutVars>
      </dgm:prSet>
      <dgm:spPr/>
    </dgm:pt>
    <dgm:pt modelId="{48C3EBA5-B4EE-4911-899C-389F615B097B}" type="pres">
      <dgm:prSet presAssocID="{E8DC0472-450A-4F3F-8286-32DCF8E02EBC}" presName="sibTrans" presStyleCnt="0"/>
      <dgm:spPr/>
    </dgm:pt>
    <dgm:pt modelId="{0A6367C1-9625-441F-9878-804722F3C1F8}" type="pres">
      <dgm:prSet presAssocID="{74869049-97EB-472F-AFFB-7D19DE5675A5}" presName="node" presStyleLbl="node1" presStyleIdx="5" presStyleCnt="7">
        <dgm:presLayoutVars>
          <dgm:bulletEnabled val="1"/>
        </dgm:presLayoutVars>
      </dgm:prSet>
      <dgm:spPr/>
    </dgm:pt>
    <dgm:pt modelId="{3817FABD-1AD1-48D6-B931-7AC8D47295ED}" type="pres">
      <dgm:prSet presAssocID="{7C77DD6D-A4DB-49A4-9EF1-23D390CEAA98}" presName="sibTrans" presStyleCnt="0"/>
      <dgm:spPr/>
    </dgm:pt>
    <dgm:pt modelId="{9A8F429A-7A4E-4BAC-B302-DD22C5E083DB}" type="pres">
      <dgm:prSet presAssocID="{56B7304D-B7DB-4ECA-A828-7EAD96927D8B}" presName="node" presStyleLbl="node1" presStyleIdx="6" presStyleCnt="7">
        <dgm:presLayoutVars>
          <dgm:bulletEnabled val="1"/>
        </dgm:presLayoutVars>
      </dgm:prSet>
      <dgm:spPr/>
    </dgm:pt>
  </dgm:ptLst>
  <dgm:cxnLst>
    <dgm:cxn modelId="{98BF540C-17E3-4F01-9920-B6E17B95DE99}" srcId="{F95E9731-D946-4A8E-95A4-7826CFDE5347}" destId="{3399875D-0D9C-4C39-83F2-76EA16C7D2F7}" srcOrd="1" destOrd="0" parTransId="{6865012F-D908-4F3E-8ECF-2471454550A2}" sibTransId="{FEFA69BD-8D93-4AB5-936B-094121A2A61C}"/>
    <dgm:cxn modelId="{0DA28415-1520-40C9-A5F8-666F6311409A}" type="presOf" srcId="{3399875D-0D9C-4C39-83F2-76EA16C7D2F7}" destId="{36D27D24-782D-4F3D-B19A-DE1CBCADD54E}" srcOrd="0" destOrd="0" presId="urn:microsoft.com/office/officeart/2005/8/layout/default"/>
    <dgm:cxn modelId="{0435F020-5AEA-4CAC-9734-A2BF4A2ABD4D}" srcId="{F95E9731-D946-4A8E-95A4-7826CFDE5347}" destId="{A57F009D-3AF7-44F8-983C-0B7788133AB3}" srcOrd="4" destOrd="0" parTransId="{30A591CF-A7AA-40D2-87C5-09BDB3053817}" sibTransId="{E8DC0472-450A-4F3F-8286-32DCF8E02EBC}"/>
    <dgm:cxn modelId="{71A25021-5EDA-4A5A-9D6D-E7EB97D352C4}" type="presOf" srcId="{345C2D9C-1C75-4DAB-9348-F191206C751C}" destId="{315932FB-5491-4D4B-8337-AA844CD31E52}" srcOrd="0" destOrd="0" presId="urn:microsoft.com/office/officeart/2005/8/layout/default"/>
    <dgm:cxn modelId="{417B1B28-8372-49A6-BB5F-77C0747944C2}" srcId="{F95E9731-D946-4A8E-95A4-7826CFDE5347}" destId="{56B7304D-B7DB-4ECA-A828-7EAD96927D8B}" srcOrd="6" destOrd="0" parTransId="{E62D9CD4-21CD-49C4-8265-60463FF2E761}" sibTransId="{2A5CA75A-DE88-4FE9-8FE7-325DF2557AA9}"/>
    <dgm:cxn modelId="{761C8544-5076-424E-B1EB-D274F52AD543}" type="presOf" srcId="{AA932759-2151-417C-9C4D-9D8423248134}" destId="{38B39030-420B-418B-9921-062916A69FF9}" srcOrd="0" destOrd="0" presId="urn:microsoft.com/office/officeart/2005/8/layout/default"/>
    <dgm:cxn modelId="{6FEC1E6C-7212-496A-A38E-35FA73221C92}" type="presOf" srcId="{74869049-97EB-472F-AFFB-7D19DE5675A5}" destId="{0A6367C1-9625-441F-9878-804722F3C1F8}" srcOrd="0" destOrd="0" presId="urn:microsoft.com/office/officeart/2005/8/layout/default"/>
    <dgm:cxn modelId="{86CF8A71-095F-4B59-83B3-D130B4176E46}" type="presOf" srcId="{F95E9731-D946-4A8E-95A4-7826CFDE5347}" destId="{FB17C992-4E03-4928-BD4E-E00D7D930734}" srcOrd="0" destOrd="0" presId="urn:microsoft.com/office/officeart/2005/8/layout/default"/>
    <dgm:cxn modelId="{E1C81A54-9FA6-4784-97DE-9BF16DB5B0E1}" srcId="{F95E9731-D946-4A8E-95A4-7826CFDE5347}" destId="{74869049-97EB-472F-AFFB-7D19DE5675A5}" srcOrd="5" destOrd="0" parTransId="{49FD2D94-56DD-4DB1-9199-B2CB67019CD6}" sibTransId="{7C77DD6D-A4DB-49A4-9EF1-23D390CEAA98}"/>
    <dgm:cxn modelId="{9EE9DC7B-C176-4FB3-A3A9-73E32FB1EE7F}" type="presOf" srcId="{A57F009D-3AF7-44F8-983C-0B7788133AB3}" destId="{40F4E1EC-DC2B-4718-8B47-4974D2E10B07}" srcOrd="0" destOrd="0" presId="urn:microsoft.com/office/officeart/2005/8/layout/default"/>
    <dgm:cxn modelId="{B7532CA5-6E45-47F9-A0A5-6B125F0043E8}" type="presOf" srcId="{56B7304D-B7DB-4ECA-A828-7EAD96927D8B}" destId="{9A8F429A-7A4E-4BAC-B302-DD22C5E083DB}" srcOrd="0" destOrd="0" presId="urn:microsoft.com/office/officeart/2005/8/layout/default"/>
    <dgm:cxn modelId="{761F97B8-AB00-448E-9E72-304BEA88FF6B}" type="presOf" srcId="{0567B2C9-09B8-45BD-9117-969975F42706}" destId="{EE60E73F-C372-423D-9B52-5AF7A4B37970}" srcOrd="0" destOrd="0" presId="urn:microsoft.com/office/officeart/2005/8/layout/default"/>
    <dgm:cxn modelId="{466DB2BA-2B70-48FE-939C-AE700F4387C0}" srcId="{F95E9731-D946-4A8E-95A4-7826CFDE5347}" destId="{345C2D9C-1C75-4DAB-9348-F191206C751C}" srcOrd="3" destOrd="0" parTransId="{BA175761-7680-4371-94CC-844F3B2EE5C5}" sibTransId="{D160D592-8010-45A6-8A72-AF3870AD8A87}"/>
    <dgm:cxn modelId="{A5C782C9-0F48-44F5-BDAF-2056C49C7D0E}" srcId="{F95E9731-D946-4A8E-95A4-7826CFDE5347}" destId="{AA932759-2151-417C-9C4D-9D8423248134}" srcOrd="2" destOrd="0" parTransId="{374FCA49-216A-494E-AA30-A728A4FED4CD}" sibTransId="{0E3FF91C-CDDF-4A46-8D19-5D8334F1684A}"/>
    <dgm:cxn modelId="{AC4E70D0-2F44-4A85-8304-1714CD7453EB}" srcId="{F95E9731-D946-4A8E-95A4-7826CFDE5347}" destId="{0567B2C9-09B8-45BD-9117-969975F42706}" srcOrd="0" destOrd="0" parTransId="{36158E75-2B30-42A8-8936-BE6BAC5101B4}" sibTransId="{563E1436-7664-4029-BABE-EE73D858DD1C}"/>
    <dgm:cxn modelId="{D02B8311-0E88-4F69-B176-3510209E01CC}" type="presParOf" srcId="{FB17C992-4E03-4928-BD4E-E00D7D930734}" destId="{EE60E73F-C372-423D-9B52-5AF7A4B37970}" srcOrd="0" destOrd="0" presId="urn:microsoft.com/office/officeart/2005/8/layout/default"/>
    <dgm:cxn modelId="{5FA2F924-E321-463C-AF3A-11308754A7CE}" type="presParOf" srcId="{FB17C992-4E03-4928-BD4E-E00D7D930734}" destId="{A25F22A0-46AA-4045-B56C-01F4D0CF98D1}" srcOrd="1" destOrd="0" presId="urn:microsoft.com/office/officeart/2005/8/layout/default"/>
    <dgm:cxn modelId="{4F789D6D-A424-48CE-9D5A-3392CEB15965}" type="presParOf" srcId="{FB17C992-4E03-4928-BD4E-E00D7D930734}" destId="{36D27D24-782D-4F3D-B19A-DE1CBCADD54E}" srcOrd="2" destOrd="0" presId="urn:microsoft.com/office/officeart/2005/8/layout/default"/>
    <dgm:cxn modelId="{C7F3D18F-C41B-4B2D-9FF2-B67DAE645400}" type="presParOf" srcId="{FB17C992-4E03-4928-BD4E-E00D7D930734}" destId="{E6350AF4-1D8F-46F9-8704-6677FC67A5FB}" srcOrd="3" destOrd="0" presId="urn:microsoft.com/office/officeart/2005/8/layout/default"/>
    <dgm:cxn modelId="{10364D40-BA67-48B7-B557-FB4F572EAD81}" type="presParOf" srcId="{FB17C992-4E03-4928-BD4E-E00D7D930734}" destId="{38B39030-420B-418B-9921-062916A69FF9}" srcOrd="4" destOrd="0" presId="urn:microsoft.com/office/officeart/2005/8/layout/default"/>
    <dgm:cxn modelId="{E940029E-87B5-4A5D-A574-2B09C157D2CA}" type="presParOf" srcId="{FB17C992-4E03-4928-BD4E-E00D7D930734}" destId="{D8AD9D87-996C-4FD4-910C-A86A968A6801}" srcOrd="5" destOrd="0" presId="urn:microsoft.com/office/officeart/2005/8/layout/default"/>
    <dgm:cxn modelId="{B1FA85A7-21B1-41E9-A126-06D1459536FF}" type="presParOf" srcId="{FB17C992-4E03-4928-BD4E-E00D7D930734}" destId="{315932FB-5491-4D4B-8337-AA844CD31E52}" srcOrd="6" destOrd="0" presId="urn:microsoft.com/office/officeart/2005/8/layout/default"/>
    <dgm:cxn modelId="{89C29E75-201B-4255-9F99-924AB67E834F}" type="presParOf" srcId="{FB17C992-4E03-4928-BD4E-E00D7D930734}" destId="{B47B37A9-9784-496B-A333-5F0F15F52D3D}" srcOrd="7" destOrd="0" presId="urn:microsoft.com/office/officeart/2005/8/layout/default"/>
    <dgm:cxn modelId="{2F3AAF12-17BC-4BF6-8C9E-EC32C615BFBD}" type="presParOf" srcId="{FB17C992-4E03-4928-BD4E-E00D7D930734}" destId="{40F4E1EC-DC2B-4718-8B47-4974D2E10B07}" srcOrd="8" destOrd="0" presId="urn:microsoft.com/office/officeart/2005/8/layout/default"/>
    <dgm:cxn modelId="{D635CDA8-E0B7-49AA-84CA-8E01794CD68C}" type="presParOf" srcId="{FB17C992-4E03-4928-BD4E-E00D7D930734}" destId="{48C3EBA5-B4EE-4911-899C-389F615B097B}" srcOrd="9" destOrd="0" presId="urn:microsoft.com/office/officeart/2005/8/layout/default"/>
    <dgm:cxn modelId="{F5316638-FFA4-4E97-81FC-83DA9D785AD6}" type="presParOf" srcId="{FB17C992-4E03-4928-BD4E-E00D7D930734}" destId="{0A6367C1-9625-441F-9878-804722F3C1F8}" srcOrd="10" destOrd="0" presId="urn:microsoft.com/office/officeart/2005/8/layout/default"/>
    <dgm:cxn modelId="{B99BB7EC-1AF9-421A-A809-775C6AF19D83}" type="presParOf" srcId="{FB17C992-4E03-4928-BD4E-E00D7D930734}" destId="{3817FABD-1AD1-48D6-B931-7AC8D47295ED}" srcOrd="11" destOrd="0" presId="urn:microsoft.com/office/officeart/2005/8/layout/default"/>
    <dgm:cxn modelId="{F86C8238-26D3-4031-8BCB-DCF0EC62305B}" type="presParOf" srcId="{FB17C992-4E03-4928-BD4E-E00D7D930734}" destId="{9A8F429A-7A4E-4BAC-B302-DD22C5E083D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37E2B-3A15-4B47-A727-535031C5E43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EE9D030-E600-4A86-BEB7-264D7C39E657}">
      <dgm:prSet/>
      <dgm:spPr/>
      <dgm:t>
        <a:bodyPr/>
        <a:lstStyle/>
        <a:p>
          <a:r>
            <a:rPr lang="en-US"/>
            <a:t>Scope</a:t>
          </a:r>
        </a:p>
      </dgm:t>
    </dgm:pt>
    <dgm:pt modelId="{3EB42112-EC74-494F-87BA-00268BFECC82}" type="parTrans" cxnId="{BAE5524D-F87A-4247-8902-998D9FF4B2BC}">
      <dgm:prSet/>
      <dgm:spPr/>
      <dgm:t>
        <a:bodyPr/>
        <a:lstStyle/>
        <a:p>
          <a:endParaRPr lang="en-US"/>
        </a:p>
      </dgm:t>
    </dgm:pt>
    <dgm:pt modelId="{6C83E4E1-269E-47B8-A25C-FC968284BE30}" type="sibTrans" cxnId="{BAE5524D-F87A-4247-8902-998D9FF4B2BC}">
      <dgm:prSet/>
      <dgm:spPr/>
      <dgm:t>
        <a:bodyPr/>
        <a:lstStyle/>
        <a:p>
          <a:endParaRPr lang="en-US"/>
        </a:p>
      </dgm:t>
    </dgm:pt>
    <dgm:pt modelId="{A7593639-55E6-4562-8520-603C514C5FF1}">
      <dgm:prSet/>
      <dgm:spPr/>
      <dgm:t>
        <a:bodyPr/>
        <a:lstStyle/>
        <a:p>
          <a:r>
            <a:rPr lang="en-US"/>
            <a:t>Date Range</a:t>
          </a:r>
        </a:p>
      </dgm:t>
    </dgm:pt>
    <dgm:pt modelId="{632B47B1-1FDA-4287-9853-51BCEC6CF0B2}" type="parTrans" cxnId="{BD0791D7-1D9E-480B-977A-8F0EC6AD08F5}">
      <dgm:prSet/>
      <dgm:spPr/>
      <dgm:t>
        <a:bodyPr/>
        <a:lstStyle/>
        <a:p>
          <a:endParaRPr lang="en-US"/>
        </a:p>
      </dgm:t>
    </dgm:pt>
    <dgm:pt modelId="{EE2E07B8-FA24-40D6-BEC3-73CEAD3D46CA}" type="sibTrans" cxnId="{BD0791D7-1D9E-480B-977A-8F0EC6AD08F5}">
      <dgm:prSet/>
      <dgm:spPr/>
      <dgm:t>
        <a:bodyPr/>
        <a:lstStyle/>
        <a:p>
          <a:endParaRPr lang="en-US"/>
        </a:p>
      </dgm:t>
    </dgm:pt>
    <dgm:pt modelId="{7BEB7812-0167-451A-8686-DB3A3EE85572}">
      <dgm:prSet/>
      <dgm:spPr/>
      <dgm:t>
        <a:bodyPr/>
        <a:lstStyle/>
        <a:p>
          <a:r>
            <a:rPr lang="en-US"/>
            <a:t>Determine “auditor”</a:t>
          </a:r>
        </a:p>
      </dgm:t>
    </dgm:pt>
    <dgm:pt modelId="{EB9A498F-DC70-42C7-BB1E-BCE99606340F}" type="parTrans" cxnId="{F96DDC5E-8F9D-42B6-B630-3FEF8B243877}">
      <dgm:prSet/>
      <dgm:spPr/>
      <dgm:t>
        <a:bodyPr/>
        <a:lstStyle/>
        <a:p>
          <a:endParaRPr lang="en-US"/>
        </a:p>
      </dgm:t>
    </dgm:pt>
    <dgm:pt modelId="{B1091E68-D057-4699-900C-4F4823B2B648}" type="sibTrans" cxnId="{F96DDC5E-8F9D-42B6-B630-3FEF8B243877}">
      <dgm:prSet/>
      <dgm:spPr/>
      <dgm:t>
        <a:bodyPr/>
        <a:lstStyle/>
        <a:p>
          <a:endParaRPr lang="en-US"/>
        </a:p>
      </dgm:t>
    </dgm:pt>
    <dgm:pt modelId="{11E4FA71-B1B4-42E6-B348-1F5533F79C17}">
      <dgm:prSet/>
      <dgm:spPr/>
      <dgm:t>
        <a:bodyPr/>
        <a:lstStyle/>
        <a:p>
          <a:r>
            <a:rPr lang="en-US"/>
            <a:t>Determine team players</a:t>
          </a:r>
        </a:p>
      </dgm:t>
    </dgm:pt>
    <dgm:pt modelId="{20C3796B-0E94-442F-B26A-1C3BAE4E4B4E}" type="parTrans" cxnId="{E5706666-7AE3-4C56-B00D-AE9113E8535D}">
      <dgm:prSet/>
      <dgm:spPr/>
      <dgm:t>
        <a:bodyPr/>
        <a:lstStyle/>
        <a:p>
          <a:endParaRPr lang="en-US"/>
        </a:p>
      </dgm:t>
    </dgm:pt>
    <dgm:pt modelId="{DAE92342-B8AC-40C8-9FB7-FC2CDF275F97}" type="sibTrans" cxnId="{E5706666-7AE3-4C56-B00D-AE9113E8535D}">
      <dgm:prSet/>
      <dgm:spPr/>
      <dgm:t>
        <a:bodyPr/>
        <a:lstStyle/>
        <a:p>
          <a:endParaRPr lang="en-US"/>
        </a:p>
      </dgm:t>
    </dgm:pt>
    <dgm:pt modelId="{EA5A8F90-D789-4A86-82E5-59C4DE6414A2}">
      <dgm:prSet/>
      <dgm:spPr/>
      <dgm:t>
        <a:bodyPr/>
        <a:lstStyle/>
        <a:p>
          <a:r>
            <a:rPr lang="en-US"/>
            <a:t>Contact Go Solutions Customer Success Manager for random list of claims to be reviewed</a:t>
          </a:r>
        </a:p>
      </dgm:t>
    </dgm:pt>
    <dgm:pt modelId="{882107E3-6414-4CC8-B904-38344D55BFF5}" type="parTrans" cxnId="{6B25BB67-3523-4647-B29A-279E831AECF0}">
      <dgm:prSet/>
      <dgm:spPr/>
      <dgm:t>
        <a:bodyPr/>
        <a:lstStyle/>
        <a:p>
          <a:endParaRPr lang="en-US"/>
        </a:p>
      </dgm:t>
    </dgm:pt>
    <dgm:pt modelId="{6AC5E83E-05B0-472D-B089-D2AFEE7805DA}" type="sibTrans" cxnId="{6B25BB67-3523-4647-B29A-279E831AECF0}">
      <dgm:prSet/>
      <dgm:spPr/>
      <dgm:t>
        <a:bodyPr/>
        <a:lstStyle/>
        <a:p>
          <a:endParaRPr lang="en-US"/>
        </a:p>
      </dgm:t>
    </dgm:pt>
    <dgm:pt modelId="{0801698B-EA93-4AEC-845C-BF13CCCE2058}" type="pres">
      <dgm:prSet presAssocID="{39137E2B-3A15-4B47-A727-535031C5E434}" presName="root" presStyleCnt="0">
        <dgm:presLayoutVars>
          <dgm:dir/>
          <dgm:resizeHandles val="exact"/>
        </dgm:presLayoutVars>
      </dgm:prSet>
      <dgm:spPr/>
    </dgm:pt>
    <dgm:pt modelId="{271F9FC6-E67A-43D5-8AEB-D2957413C0BD}" type="pres">
      <dgm:prSet presAssocID="{3EE9D030-E600-4A86-BEB7-264D7C39E657}" presName="compNode" presStyleCnt="0"/>
      <dgm:spPr/>
    </dgm:pt>
    <dgm:pt modelId="{5F092CD9-8EAE-46A1-B8C4-C001545B397A}" type="pres">
      <dgm:prSet presAssocID="{3EE9D030-E600-4A86-BEB7-264D7C39E657}" presName="bgRect" presStyleLbl="bgShp" presStyleIdx="0" presStyleCnt="5"/>
      <dgm:spPr/>
    </dgm:pt>
    <dgm:pt modelId="{8B7ABD5A-86AB-4F53-85B0-3E1F653AF0DB}" type="pres">
      <dgm:prSet presAssocID="{3EE9D030-E600-4A86-BEB7-264D7C39E65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BF34BD6-91E8-43A7-A93C-C426D93BB1A4}" type="pres">
      <dgm:prSet presAssocID="{3EE9D030-E600-4A86-BEB7-264D7C39E657}" presName="spaceRect" presStyleCnt="0"/>
      <dgm:spPr/>
    </dgm:pt>
    <dgm:pt modelId="{7278200B-495F-42A8-B26B-E8E3D8A5286F}" type="pres">
      <dgm:prSet presAssocID="{3EE9D030-E600-4A86-BEB7-264D7C39E657}" presName="parTx" presStyleLbl="revTx" presStyleIdx="0" presStyleCnt="5">
        <dgm:presLayoutVars>
          <dgm:chMax val="0"/>
          <dgm:chPref val="0"/>
        </dgm:presLayoutVars>
      </dgm:prSet>
      <dgm:spPr/>
    </dgm:pt>
    <dgm:pt modelId="{F6677498-9B98-473B-B4CF-5A4FCE9119C4}" type="pres">
      <dgm:prSet presAssocID="{6C83E4E1-269E-47B8-A25C-FC968284BE30}" presName="sibTrans" presStyleCnt="0"/>
      <dgm:spPr/>
    </dgm:pt>
    <dgm:pt modelId="{0D800DC4-9BBD-426F-8DD6-3A2BA3467A5B}" type="pres">
      <dgm:prSet presAssocID="{A7593639-55E6-4562-8520-603C514C5FF1}" presName="compNode" presStyleCnt="0"/>
      <dgm:spPr/>
    </dgm:pt>
    <dgm:pt modelId="{E26DC95E-DB8F-4C30-AF53-593AF5FCB419}" type="pres">
      <dgm:prSet presAssocID="{A7593639-55E6-4562-8520-603C514C5FF1}" presName="bgRect" presStyleLbl="bgShp" presStyleIdx="1" presStyleCnt="5"/>
      <dgm:spPr/>
    </dgm:pt>
    <dgm:pt modelId="{86D72DA4-9CB9-4762-B0E6-DFB83058A38F}" type="pres">
      <dgm:prSet presAssocID="{A7593639-55E6-4562-8520-603C514C5FF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6E3779D6-A9BB-4098-B09F-2BF52647AB11}" type="pres">
      <dgm:prSet presAssocID="{A7593639-55E6-4562-8520-603C514C5FF1}" presName="spaceRect" presStyleCnt="0"/>
      <dgm:spPr/>
    </dgm:pt>
    <dgm:pt modelId="{0F40C930-612B-4225-914F-9D26AB6AA6D4}" type="pres">
      <dgm:prSet presAssocID="{A7593639-55E6-4562-8520-603C514C5FF1}" presName="parTx" presStyleLbl="revTx" presStyleIdx="1" presStyleCnt="5">
        <dgm:presLayoutVars>
          <dgm:chMax val="0"/>
          <dgm:chPref val="0"/>
        </dgm:presLayoutVars>
      </dgm:prSet>
      <dgm:spPr/>
    </dgm:pt>
    <dgm:pt modelId="{B942A984-8833-4EDE-BD86-E26DE711A346}" type="pres">
      <dgm:prSet presAssocID="{EE2E07B8-FA24-40D6-BEC3-73CEAD3D46CA}" presName="sibTrans" presStyleCnt="0"/>
      <dgm:spPr/>
    </dgm:pt>
    <dgm:pt modelId="{6C0B3E00-4321-4CC0-A879-1126420F9780}" type="pres">
      <dgm:prSet presAssocID="{7BEB7812-0167-451A-8686-DB3A3EE85572}" presName="compNode" presStyleCnt="0"/>
      <dgm:spPr/>
    </dgm:pt>
    <dgm:pt modelId="{D53A3D38-9FE5-4E7C-9C7A-F491F53951C0}" type="pres">
      <dgm:prSet presAssocID="{7BEB7812-0167-451A-8686-DB3A3EE85572}" presName="bgRect" presStyleLbl="bgShp" presStyleIdx="2" presStyleCnt="5"/>
      <dgm:spPr/>
    </dgm:pt>
    <dgm:pt modelId="{4D6415CF-48A2-41C8-946C-7AF7D7914433}" type="pres">
      <dgm:prSet presAssocID="{7BEB7812-0167-451A-8686-DB3A3EE8557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tective"/>
        </a:ext>
      </dgm:extLst>
    </dgm:pt>
    <dgm:pt modelId="{746B934A-F05F-4863-8FFB-A48C5DDFFDD2}" type="pres">
      <dgm:prSet presAssocID="{7BEB7812-0167-451A-8686-DB3A3EE85572}" presName="spaceRect" presStyleCnt="0"/>
      <dgm:spPr/>
    </dgm:pt>
    <dgm:pt modelId="{ABF6911B-AAFA-417B-A61C-ED4C4A848200}" type="pres">
      <dgm:prSet presAssocID="{7BEB7812-0167-451A-8686-DB3A3EE85572}" presName="parTx" presStyleLbl="revTx" presStyleIdx="2" presStyleCnt="5">
        <dgm:presLayoutVars>
          <dgm:chMax val="0"/>
          <dgm:chPref val="0"/>
        </dgm:presLayoutVars>
      </dgm:prSet>
      <dgm:spPr/>
    </dgm:pt>
    <dgm:pt modelId="{6317B8B4-8A55-4810-A40F-92ED4C47724D}" type="pres">
      <dgm:prSet presAssocID="{B1091E68-D057-4699-900C-4F4823B2B648}" presName="sibTrans" presStyleCnt="0"/>
      <dgm:spPr/>
    </dgm:pt>
    <dgm:pt modelId="{0B079BCE-FE7F-448C-8011-7AB983EF9204}" type="pres">
      <dgm:prSet presAssocID="{11E4FA71-B1B4-42E6-B348-1F5533F79C17}" presName="compNode" presStyleCnt="0"/>
      <dgm:spPr/>
    </dgm:pt>
    <dgm:pt modelId="{9068A7A6-E3C2-4BA3-82C6-D17F2E36D2B1}" type="pres">
      <dgm:prSet presAssocID="{11E4FA71-B1B4-42E6-B348-1F5533F79C17}" presName="bgRect" presStyleLbl="bgShp" presStyleIdx="3" presStyleCnt="5"/>
      <dgm:spPr/>
    </dgm:pt>
    <dgm:pt modelId="{C4448DD6-6949-440E-AB24-8D9B384EC1FA}" type="pres">
      <dgm:prSet presAssocID="{11E4FA71-B1B4-42E6-B348-1F5533F79C1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E0D5A7B0-9737-41AD-83B2-AD3FC5806F36}" type="pres">
      <dgm:prSet presAssocID="{11E4FA71-B1B4-42E6-B348-1F5533F79C17}" presName="spaceRect" presStyleCnt="0"/>
      <dgm:spPr/>
    </dgm:pt>
    <dgm:pt modelId="{33564778-17FA-4139-9BB0-9D0D289173B2}" type="pres">
      <dgm:prSet presAssocID="{11E4FA71-B1B4-42E6-B348-1F5533F79C17}" presName="parTx" presStyleLbl="revTx" presStyleIdx="3" presStyleCnt="5">
        <dgm:presLayoutVars>
          <dgm:chMax val="0"/>
          <dgm:chPref val="0"/>
        </dgm:presLayoutVars>
      </dgm:prSet>
      <dgm:spPr/>
    </dgm:pt>
    <dgm:pt modelId="{90B2D753-85D0-4649-9964-2FCF5FB6DC89}" type="pres">
      <dgm:prSet presAssocID="{DAE92342-B8AC-40C8-9FB7-FC2CDF275F97}" presName="sibTrans" presStyleCnt="0"/>
      <dgm:spPr/>
    </dgm:pt>
    <dgm:pt modelId="{1AFFE291-7752-4635-996A-4DBC9C24EDC6}" type="pres">
      <dgm:prSet presAssocID="{EA5A8F90-D789-4A86-82E5-59C4DE6414A2}" presName="compNode" presStyleCnt="0"/>
      <dgm:spPr/>
    </dgm:pt>
    <dgm:pt modelId="{C1163B96-7FF1-4A15-837C-ED68201219B1}" type="pres">
      <dgm:prSet presAssocID="{EA5A8F90-D789-4A86-82E5-59C4DE6414A2}" presName="bgRect" presStyleLbl="bgShp" presStyleIdx="4" presStyleCnt="5"/>
      <dgm:spPr/>
    </dgm:pt>
    <dgm:pt modelId="{0667458A-BD83-47D5-9583-C6E68466823A}" type="pres">
      <dgm:prSet presAssocID="{EA5A8F90-D789-4A86-82E5-59C4DE6414A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FC70D92-A832-4ADA-AB67-7FDDCBBAD261}" type="pres">
      <dgm:prSet presAssocID="{EA5A8F90-D789-4A86-82E5-59C4DE6414A2}" presName="spaceRect" presStyleCnt="0"/>
      <dgm:spPr/>
    </dgm:pt>
    <dgm:pt modelId="{731645EB-4FBA-41C0-BB17-A9ADF079F2D0}" type="pres">
      <dgm:prSet presAssocID="{EA5A8F90-D789-4A86-82E5-59C4DE6414A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1659205-33D4-4929-A563-459EEB00BF29}" type="presOf" srcId="{11E4FA71-B1B4-42E6-B348-1F5533F79C17}" destId="{33564778-17FA-4139-9BB0-9D0D289173B2}" srcOrd="0" destOrd="0" presId="urn:microsoft.com/office/officeart/2018/2/layout/IconVerticalSolidList"/>
    <dgm:cxn modelId="{F96DDC5E-8F9D-42B6-B630-3FEF8B243877}" srcId="{39137E2B-3A15-4B47-A727-535031C5E434}" destId="{7BEB7812-0167-451A-8686-DB3A3EE85572}" srcOrd="2" destOrd="0" parTransId="{EB9A498F-DC70-42C7-BB1E-BCE99606340F}" sibTransId="{B1091E68-D057-4699-900C-4F4823B2B648}"/>
    <dgm:cxn modelId="{E5706666-7AE3-4C56-B00D-AE9113E8535D}" srcId="{39137E2B-3A15-4B47-A727-535031C5E434}" destId="{11E4FA71-B1B4-42E6-B348-1F5533F79C17}" srcOrd="3" destOrd="0" parTransId="{20C3796B-0E94-442F-B26A-1C3BAE4E4B4E}" sibTransId="{DAE92342-B8AC-40C8-9FB7-FC2CDF275F97}"/>
    <dgm:cxn modelId="{6B25BB67-3523-4647-B29A-279E831AECF0}" srcId="{39137E2B-3A15-4B47-A727-535031C5E434}" destId="{EA5A8F90-D789-4A86-82E5-59C4DE6414A2}" srcOrd="4" destOrd="0" parTransId="{882107E3-6414-4CC8-B904-38344D55BFF5}" sibTransId="{6AC5E83E-05B0-472D-B089-D2AFEE7805DA}"/>
    <dgm:cxn modelId="{BAE5524D-F87A-4247-8902-998D9FF4B2BC}" srcId="{39137E2B-3A15-4B47-A727-535031C5E434}" destId="{3EE9D030-E600-4A86-BEB7-264D7C39E657}" srcOrd="0" destOrd="0" parTransId="{3EB42112-EC74-494F-87BA-00268BFECC82}" sibTransId="{6C83E4E1-269E-47B8-A25C-FC968284BE30}"/>
    <dgm:cxn modelId="{D9D0BD5A-54E7-4CDC-9874-31D80F1AE1ED}" type="presOf" srcId="{EA5A8F90-D789-4A86-82E5-59C4DE6414A2}" destId="{731645EB-4FBA-41C0-BB17-A9ADF079F2D0}" srcOrd="0" destOrd="0" presId="urn:microsoft.com/office/officeart/2018/2/layout/IconVerticalSolidList"/>
    <dgm:cxn modelId="{2E130894-CB58-40DF-94D7-38B424EEA7F3}" type="presOf" srcId="{39137E2B-3A15-4B47-A727-535031C5E434}" destId="{0801698B-EA93-4AEC-845C-BF13CCCE2058}" srcOrd="0" destOrd="0" presId="urn:microsoft.com/office/officeart/2018/2/layout/IconVerticalSolidList"/>
    <dgm:cxn modelId="{599028A7-33F9-4B5A-AFAE-05AA27499F47}" type="presOf" srcId="{A7593639-55E6-4562-8520-603C514C5FF1}" destId="{0F40C930-612B-4225-914F-9D26AB6AA6D4}" srcOrd="0" destOrd="0" presId="urn:microsoft.com/office/officeart/2018/2/layout/IconVerticalSolidList"/>
    <dgm:cxn modelId="{476BEBAA-C254-4A2F-8636-E6CCA06B3741}" type="presOf" srcId="{7BEB7812-0167-451A-8686-DB3A3EE85572}" destId="{ABF6911B-AAFA-417B-A61C-ED4C4A848200}" srcOrd="0" destOrd="0" presId="urn:microsoft.com/office/officeart/2018/2/layout/IconVerticalSolidList"/>
    <dgm:cxn modelId="{BD0791D7-1D9E-480B-977A-8F0EC6AD08F5}" srcId="{39137E2B-3A15-4B47-A727-535031C5E434}" destId="{A7593639-55E6-4562-8520-603C514C5FF1}" srcOrd="1" destOrd="0" parTransId="{632B47B1-1FDA-4287-9853-51BCEC6CF0B2}" sibTransId="{EE2E07B8-FA24-40D6-BEC3-73CEAD3D46CA}"/>
    <dgm:cxn modelId="{AE41A2FE-3670-4B4B-A151-F913118B4870}" type="presOf" srcId="{3EE9D030-E600-4A86-BEB7-264D7C39E657}" destId="{7278200B-495F-42A8-B26B-E8E3D8A5286F}" srcOrd="0" destOrd="0" presId="urn:microsoft.com/office/officeart/2018/2/layout/IconVerticalSolidList"/>
    <dgm:cxn modelId="{1E538CD0-595B-468E-A807-FC0B6A996996}" type="presParOf" srcId="{0801698B-EA93-4AEC-845C-BF13CCCE2058}" destId="{271F9FC6-E67A-43D5-8AEB-D2957413C0BD}" srcOrd="0" destOrd="0" presId="urn:microsoft.com/office/officeart/2018/2/layout/IconVerticalSolidList"/>
    <dgm:cxn modelId="{24182434-3115-4790-A1F5-CA73D6A40B10}" type="presParOf" srcId="{271F9FC6-E67A-43D5-8AEB-D2957413C0BD}" destId="{5F092CD9-8EAE-46A1-B8C4-C001545B397A}" srcOrd="0" destOrd="0" presId="urn:microsoft.com/office/officeart/2018/2/layout/IconVerticalSolidList"/>
    <dgm:cxn modelId="{400F2DEA-695F-4FAC-9FB6-FDDBCF11DEFD}" type="presParOf" srcId="{271F9FC6-E67A-43D5-8AEB-D2957413C0BD}" destId="{8B7ABD5A-86AB-4F53-85B0-3E1F653AF0DB}" srcOrd="1" destOrd="0" presId="urn:microsoft.com/office/officeart/2018/2/layout/IconVerticalSolidList"/>
    <dgm:cxn modelId="{B8F533BA-A1A2-4A29-910C-1F3F2306C9F1}" type="presParOf" srcId="{271F9FC6-E67A-43D5-8AEB-D2957413C0BD}" destId="{8BF34BD6-91E8-43A7-A93C-C426D93BB1A4}" srcOrd="2" destOrd="0" presId="urn:microsoft.com/office/officeart/2018/2/layout/IconVerticalSolidList"/>
    <dgm:cxn modelId="{26F29695-8A59-4E33-A561-F75AE51F8EA6}" type="presParOf" srcId="{271F9FC6-E67A-43D5-8AEB-D2957413C0BD}" destId="{7278200B-495F-42A8-B26B-E8E3D8A5286F}" srcOrd="3" destOrd="0" presId="urn:microsoft.com/office/officeart/2018/2/layout/IconVerticalSolidList"/>
    <dgm:cxn modelId="{75DFF5C8-EB6D-4D88-B805-0B162AAE3EB5}" type="presParOf" srcId="{0801698B-EA93-4AEC-845C-BF13CCCE2058}" destId="{F6677498-9B98-473B-B4CF-5A4FCE9119C4}" srcOrd="1" destOrd="0" presId="urn:microsoft.com/office/officeart/2018/2/layout/IconVerticalSolidList"/>
    <dgm:cxn modelId="{43E55807-42BC-466E-B647-4D07EDCA11F2}" type="presParOf" srcId="{0801698B-EA93-4AEC-845C-BF13CCCE2058}" destId="{0D800DC4-9BBD-426F-8DD6-3A2BA3467A5B}" srcOrd="2" destOrd="0" presId="urn:microsoft.com/office/officeart/2018/2/layout/IconVerticalSolidList"/>
    <dgm:cxn modelId="{3CD3A3DE-935D-4B3C-BDAF-FF4709C01825}" type="presParOf" srcId="{0D800DC4-9BBD-426F-8DD6-3A2BA3467A5B}" destId="{E26DC95E-DB8F-4C30-AF53-593AF5FCB419}" srcOrd="0" destOrd="0" presId="urn:microsoft.com/office/officeart/2018/2/layout/IconVerticalSolidList"/>
    <dgm:cxn modelId="{D56FEDCD-8A82-4960-B799-0518101C9811}" type="presParOf" srcId="{0D800DC4-9BBD-426F-8DD6-3A2BA3467A5B}" destId="{86D72DA4-9CB9-4762-B0E6-DFB83058A38F}" srcOrd="1" destOrd="0" presId="urn:microsoft.com/office/officeart/2018/2/layout/IconVerticalSolidList"/>
    <dgm:cxn modelId="{1325B498-379D-4F69-8EFA-5F263F112BDA}" type="presParOf" srcId="{0D800DC4-9BBD-426F-8DD6-3A2BA3467A5B}" destId="{6E3779D6-A9BB-4098-B09F-2BF52647AB11}" srcOrd="2" destOrd="0" presId="urn:microsoft.com/office/officeart/2018/2/layout/IconVerticalSolidList"/>
    <dgm:cxn modelId="{4926E9D0-7589-4D2D-A6E3-607E52592DF6}" type="presParOf" srcId="{0D800DC4-9BBD-426F-8DD6-3A2BA3467A5B}" destId="{0F40C930-612B-4225-914F-9D26AB6AA6D4}" srcOrd="3" destOrd="0" presId="urn:microsoft.com/office/officeart/2018/2/layout/IconVerticalSolidList"/>
    <dgm:cxn modelId="{A6609E36-8E99-41F1-84DF-0DBB513A64CE}" type="presParOf" srcId="{0801698B-EA93-4AEC-845C-BF13CCCE2058}" destId="{B942A984-8833-4EDE-BD86-E26DE711A346}" srcOrd="3" destOrd="0" presId="urn:microsoft.com/office/officeart/2018/2/layout/IconVerticalSolidList"/>
    <dgm:cxn modelId="{4082F80E-8863-4781-B434-D30AAB06EFDE}" type="presParOf" srcId="{0801698B-EA93-4AEC-845C-BF13CCCE2058}" destId="{6C0B3E00-4321-4CC0-A879-1126420F9780}" srcOrd="4" destOrd="0" presId="urn:microsoft.com/office/officeart/2018/2/layout/IconVerticalSolidList"/>
    <dgm:cxn modelId="{59A9FC2E-24A1-4AFE-8E22-7373103DF7E1}" type="presParOf" srcId="{6C0B3E00-4321-4CC0-A879-1126420F9780}" destId="{D53A3D38-9FE5-4E7C-9C7A-F491F53951C0}" srcOrd="0" destOrd="0" presId="urn:microsoft.com/office/officeart/2018/2/layout/IconVerticalSolidList"/>
    <dgm:cxn modelId="{3B8E2491-75EC-49E2-AECE-67C4474ACB08}" type="presParOf" srcId="{6C0B3E00-4321-4CC0-A879-1126420F9780}" destId="{4D6415CF-48A2-41C8-946C-7AF7D7914433}" srcOrd="1" destOrd="0" presId="urn:microsoft.com/office/officeart/2018/2/layout/IconVerticalSolidList"/>
    <dgm:cxn modelId="{EE5530C5-EC16-44C5-8714-BF18D3F1380D}" type="presParOf" srcId="{6C0B3E00-4321-4CC0-A879-1126420F9780}" destId="{746B934A-F05F-4863-8FFB-A48C5DDFFDD2}" srcOrd="2" destOrd="0" presId="urn:microsoft.com/office/officeart/2018/2/layout/IconVerticalSolidList"/>
    <dgm:cxn modelId="{6C1E5F9C-49F4-452D-BABE-DA1C876CCCB9}" type="presParOf" srcId="{6C0B3E00-4321-4CC0-A879-1126420F9780}" destId="{ABF6911B-AAFA-417B-A61C-ED4C4A848200}" srcOrd="3" destOrd="0" presId="urn:microsoft.com/office/officeart/2018/2/layout/IconVerticalSolidList"/>
    <dgm:cxn modelId="{238CF17A-7C0E-474D-BAA2-42925AFCBA52}" type="presParOf" srcId="{0801698B-EA93-4AEC-845C-BF13CCCE2058}" destId="{6317B8B4-8A55-4810-A40F-92ED4C47724D}" srcOrd="5" destOrd="0" presId="urn:microsoft.com/office/officeart/2018/2/layout/IconVerticalSolidList"/>
    <dgm:cxn modelId="{B20CCAD6-06B0-40DE-830B-7EC22A9CF9D7}" type="presParOf" srcId="{0801698B-EA93-4AEC-845C-BF13CCCE2058}" destId="{0B079BCE-FE7F-448C-8011-7AB983EF9204}" srcOrd="6" destOrd="0" presId="urn:microsoft.com/office/officeart/2018/2/layout/IconVerticalSolidList"/>
    <dgm:cxn modelId="{CFB52230-06E5-4AEA-A4CB-8A263CC7B003}" type="presParOf" srcId="{0B079BCE-FE7F-448C-8011-7AB983EF9204}" destId="{9068A7A6-E3C2-4BA3-82C6-D17F2E36D2B1}" srcOrd="0" destOrd="0" presId="urn:microsoft.com/office/officeart/2018/2/layout/IconVerticalSolidList"/>
    <dgm:cxn modelId="{1D934E4A-6C1B-4737-B635-320653BE5ABB}" type="presParOf" srcId="{0B079BCE-FE7F-448C-8011-7AB983EF9204}" destId="{C4448DD6-6949-440E-AB24-8D9B384EC1FA}" srcOrd="1" destOrd="0" presId="urn:microsoft.com/office/officeart/2018/2/layout/IconVerticalSolidList"/>
    <dgm:cxn modelId="{C6286736-2C84-438E-B096-DA5E54C54DD3}" type="presParOf" srcId="{0B079BCE-FE7F-448C-8011-7AB983EF9204}" destId="{E0D5A7B0-9737-41AD-83B2-AD3FC5806F36}" srcOrd="2" destOrd="0" presId="urn:microsoft.com/office/officeart/2018/2/layout/IconVerticalSolidList"/>
    <dgm:cxn modelId="{6A76CE75-8D13-4C57-AAF9-2642F2AADE49}" type="presParOf" srcId="{0B079BCE-FE7F-448C-8011-7AB983EF9204}" destId="{33564778-17FA-4139-9BB0-9D0D289173B2}" srcOrd="3" destOrd="0" presId="urn:microsoft.com/office/officeart/2018/2/layout/IconVerticalSolidList"/>
    <dgm:cxn modelId="{B6363192-16C6-45BD-8535-EE80AD3A5D6B}" type="presParOf" srcId="{0801698B-EA93-4AEC-845C-BF13CCCE2058}" destId="{90B2D753-85D0-4649-9964-2FCF5FB6DC89}" srcOrd="7" destOrd="0" presId="urn:microsoft.com/office/officeart/2018/2/layout/IconVerticalSolidList"/>
    <dgm:cxn modelId="{E5C58627-DD7B-4DBE-AE19-BB520B3C71D9}" type="presParOf" srcId="{0801698B-EA93-4AEC-845C-BF13CCCE2058}" destId="{1AFFE291-7752-4635-996A-4DBC9C24EDC6}" srcOrd="8" destOrd="0" presId="urn:microsoft.com/office/officeart/2018/2/layout/IconVerticalSolidList"/>
    <dgm:cxn modelId="{51B520BF-97C8-4117-833F-08E258A043AB}" type="presParOf" srcId="{1AFFE291-7752-4635-996A-4DBC9C24EDC6}" destId="{C1163B96-7FF1-4A15-837C-ED68201219B1}" srcOrd="0" destOrd="0" presId="urn:microsoft.com/office/officeart/2018/2/layout/IconVerticalSolidList"/>
    <dgm:cxn modelId="{12836B8A-1045-4A05-99AE-E9E8F12A7166}" type="presParOf" srcId="{1AFFE291-7752-4635-996A-4DBC9C24EDC6}" destId="{0667458A-BD83-47D5-9583-C6E68466823A}" srcOrd="1" destOrd="0" presId="urn:microsoft.com/office/officeart/2018/2/layout/IconVerticalSolidList"/>
    <dgm:cxn modelId="{51FD55D7-66F8-4EBD-9B9B-722977196C7D}" type="presParOf" srcId="{1AFFE291-7752-4635-996A-4DBC9C24EDC6}" destId="{8FC70D92-A832-4ADA-AB67-7FDDCBBAD261}" srcOrd="2" destOrd="0" presId="urn:microsoft.com/office/officeart/2018/2/layout/IconVerticalSolidList"/>
    <dgm:cxn modelId="{6F613F47-D95D-4EEC-BBFF-10CA03941BE8}" type="presParOf" srcId="{1AFFE291-7752-4635-996A-4DBC9C24EDC6}" destId="{731645EB-4FBA-41C0-BB17-A9ADF079F2D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417C1A-2C27-4181-AD2B-7685FB4EE27C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9DAAAB3-F4CB-4A5E-8D67-3CC746CBE519}">
      <dgm:prSet/>
      <dgm:spPr/>
      <dgm:t>
        <a:bodyPr/>
        <a:lstStyle/>
        <a:p>
          <a:r>
            <a:rPr lang="en-US"/>
            <a:t>Student attendance record for DOS</a:t>
          </a:r>
        </a:p>
      </dgm:t>
    </dgm:pt>
    <dgm:pt modelId="{9FDCA254-D534-4CDA-9693-BC716CA8F999}" type="parTrans" cxnId="{37F18A5F-89DB-4B80-84B9-09648D5235FD}">
      <dgm:prSet/>
      <dgm:spPr/>
      <dgm:t>
        <a:bodyPr/>
        <a:lstStyle/>
        <a:p>
          <a:endParaRPr lang="en-US"/>
        </a:p>
      </dgm:t>
    </dgm:pt>
    <dgm:pt modelId="{5D486A09-A10F-41C6-84F3-A547607D406C}" type="sibTrans" cxnId="{37F18A5F-89DB-4B80-84B9-09648D5235FD}">
      <dgm:prSet/>
      <dgm:spPr/>
      <dgm:t>
        <a:bodyPr/>
        <a:lstStyle/>
        <a:p>
          <a:endParaRPr lang="en-US"/>
        </a:p>
      </dgm:t>
    </dgm:pt>
    <dgm:pt modelId="{C9E0EC02-0D39-4CF6-8051-A97F764DACE0}">
      <dgm:prSet/>
      <dgm:spPr/>
      <dgm:t>
        <a:bodyPr/>
        <a:lstStyle/>
        <a:p>
          <a:r>
            <a:rPr lang="en-US"/>
            <a:t>Student Information System</a:t>
          </a:r>
        </a:p>
      </dgm:t>
    </dgm:pt>
    <dgm:pt modelId="{CB49132E-DEB2-4B98-8CCC-4EC127BAA5A3}" type="parTrans" cxnId="{FCFCF60E-5703-486A-8D63-5E4FD45FD071}">
      <dgm:prSet/>
      <dgm:spPr/>
      <dgm:t>
        <a:bodyPr/>
        <a:lstStyle/>
        <a:p>
          <a:endParaRPr lang="en-US"/>
        </a:p>
      </dgm:t>
    </dgm:pt>
    <dgm:pt modelId="{1A699C6D-FC38-4632-9CCB-62F3FAA014FF}" type="sibTrans" cxnId="{FCFCF60E-5703-486A-8D63-5E4FD45FD071}">
      <dgm:prSet/>
      <dgm:spPr/>
      <dgm:t>
        <a:bodyPr/>
        <a:lstStyle/>
        <a:p>
          <a:endParaRPr lang="en-US"/>
        </a:p>
      </dgm:t>
    </dgm:pt>
    <dgm:pt modelId="{76A303DD-E68F-4A5E-BD66-0DCA142C797A}">
      <dgm:prSet/>
      <dgm:spPr/>
      <dgm:t>
        <a:bodyPr/>
        <a:lstStyle/>
        <a:p>
          <a:r>
            <a:rPr lang="en-US"/>
            <a:t>Legend that explains attendance codes</a:t>
          </a:r>
        </a:p>
      </dgm:t>
    </dgm:pt>
    <dgm:pt modelId="{1F21F148-A975-44EA-8F84-DFDE17ADFAC5}" type="parTrans" cxnId="{A136A719-F5A7-4D94-8A06-47F9A1CDD40B}">
      <dgm:prSet/>
      <dgm:spPr/>
      <dgm:t>
        <a:bodyPr/>
        <a:lstStyle/>
        <a:p>
          <a:endParaRPr lang="en-US"/>
        </a:p>
      </dgm:t>
    </dgm:pt>
    <dgm:pt modelId="{580A253E-95CF-4784-9289-162932A1CF0D}" type="sibTrans" cxnId="{A136A719-F5A7-4D94-8A06-47F9A1CDD40B}">
      <dgm:prSet/>
      <dgm:spPr/>
      <dgm:t>
        <a:bodyPr/>
        <a:lstStyle/>
        <a:p>
          <a:endParaRPr lang="en-US"/>
        </a:p>
      </dgm:t>
    </dgm:pt>
    <dgm:pt modelId="{1E4E07A0-0C25-44A2-A943-0D764C000236}">
      <dgm:prSet/>
      <dgm:spPr/>
      <dgm:t>
        <a:bodyPr/>
        <a:lstStyle/>
        <a:p>
          <a:r>
            <a:rPr lang="en-US"/>
            <a:t>District Calendar</a:t>
          </a:r>
        </a:p>
      </dgm:t>
    </dgm:pt>
    <dgm:pt modelId="{578A7434-BF8A-4843-9A4F-82DF0906ABBE}" type="parTrans" cxnId="{63E9E7D3-82F1-4481-8C52-275552802491}">
      <dgm:prSet/>
      <dgm:spPr/>
      <dgm:t>
        <a:bodyPr/>
        <a:lstStyle/>
        <a:p>
          <a:endParaRPr lang="en-US"/>
        </a:p>
      </dgm:t>
    </dgm:pt>
    <dgm:pt modelId="{3A6538AB-CAC3-4691-8D1D-9E0CD8251F35}" type="sibTrans" cxnId="{63E9E7D3-82F1-4481-8C52-275552802491}">
      <dgm:prSet/>
      <dgm:spPr/>
      <dgm:t>
        <a:bodyPr/>
        <a:lstStyle/>
        <a:p>
          <a:endParaRPr lang="en-US"/>
        </a:p>
      </dgm:t>
    </dgm:pt>
    <dgm:pt modelId="{6C4A8242-1F6C-4562-A4D4-C7832118763F}">
      <dgm:prSet/>
      <dgm:spPr/>
      <dgm:t>
        <a:bodyPr/>
        <a:lstStyle/>
        <a:p>
          <a:r>
            <a:rPr lang="en-US"/>
            <a:t>Provider attendance record for DOS</a:t>
          </a:r>
        </a:p>
      </dgm:t>
    </dgm:pt>
    <dgm:pt modelId="{7C671FA0-6D39-4448-BE1F-9D527EEAD2B8}" type="parTrans" cxnId="{3E12A7E5-92F6-4A08-8FAD-DD9B7093D1E2}">
      <dgm:prSet/>
      <dgm:spPr/>
      <dgm:t>
        <a:bodyPr/>
        <a:lstStyle/>
        <a:p>
          <a:endParaRPr lang="en-US"/>
        </a:p>
      </dgm:t>
    </dgm:pt>
    <dgm:pt modelId="{BA1D0EF3-AF9D-4B19-AF8D-EE9CC00F7528}" type="sibTrans" cxnId="{3E12A7E5-92F6-4A08-8FAD-DD9B7093D1E2}">
      <dgm:prSet/>
      <dgm:spPr/>
      <dgm:t>
        <a:bodyPr/>
        <a:lstStyle/>
        <a:p>
          <a:endParaRPr lang="en-US"/>
        </a:p>
      </dgm:t>
    </dgm:pt>
    <dgm:pt modelId="{34525473-7B7D-4656-963F-E73B2CBB5B25}">
      <dgm:prSet/>
      <dgm:spPr/>
      <dgm:t>
        <a:bodyPr/>
        <a:lstStyle/>
        <a:p>
          <a:r>
            <a:rPr lang="en-US"/>
            <a:t>District employee attendance log</a:t>
          </a:r>
        </a:p>
      </dgm:t>
    </dgm:pt>
    <dgm:pt modelId="{B1E7383D-AFC7-47E9-8F68-B5BE96140F85}" type="parTrans" cxnId="{7F2AC0AB-C636-46E3-A09D-009A841E9AB9}">
      <dgm:prSet/>
      <dgm:spPr/>
      <dgm:t>
        <a:bodyPr/>
        <a:lstStyle/>
        <a:p>
          <a:endParaRPr lang="en-US"/>
        </a:p>
      </dgm:t>
    </dgm:pt>
    <dgm:pt modelId="{D9B67F4A-D814-4348-81A7-CE59397AECDC}" type="sibTrans" cxnId="{7F2AC0AB-C636-46E3-A09D-009A841E9AB9}">
      <dgm:prSet/>
      <dgm:spPr/>
      <dgm:t>
        <a:bodyPr/>
        <a:lstStyle/>
        <a:p>
          <a:endParaRPr lang="en-US"/>
        </a:p>
      </dgm:t>
    </dgm:pt>
    <dgm:pt modelId="{F3EB2FE2-739D-459E-83E2-4B0EA04B5FEE}">
      <dgm:prSet/>
      <dgm:spPr/>
      <dgm:t>
        <a:bodyPr/>
        <a:lstStyle/>
        <a:p>
          <a:r>
            <a:rPr lang="en-US"/>
            <a:t>District Calendar</a:t>
          </a:r>
        </a:p>
      </dgm:t>
    </dgm:pt>
    <dgm:pt modelId="{71574D8E-5CB8-413C-A224-1C5CEAFC3540}" type="parTrans" cxnId="{A61123E2-DC3F-498F-9A19-DC4CBB89FFB8}">
      <dgm:prSet/>
      <dgm:spPr/>
      <dgm:t>
        <a:bodyPr/>
        <a:lstStyle/>
        <a:p>
          <a:endParaRPr lang="en-US"/>
        </a:p>
      </dgm:t>
    </dgm:pt>
    <dgm:pt modelId="{E8B632B8-DE4B-4DB7-AE80-96A883F61466}" type="sibTrans" cxnId="{A61123E2-DC3F-498F-9A19-DC4CBB89FFB8}">
      <dgm:prSet/>
      <dgm:spPr/>
      <dgm:t>
        <a:bodyPr/>
        <a:lstStyle/>
        <a:p>
          <a:endParaRPr lang="en-US"/>
        </a:p>
      </dgm:t>
    </dgm:pt>
    <dgm:pt modelId="{8888C821-5882-415D-9EF2-613DDE7418D3}" type="pres">
      <dgm:prSet presAssocID="{BA417C1A-2C27-4181-AD2B-7685FB4EE27C}" presName="linear" presStyleCnt="0">
        <dgm:presLayoutVars>
          <dgm:dir/>
          <dgm:animLvl val="lvl"/>
          <dgm:resizeHandles val="exact"/>
        </dgm:presLayoutVars>
      </dgm:prSet>
      <dgm:spPr/>
    </dgm:pt>
    <dgm:pt modelId="{C6A12E75-2B5E-4967-A8AC-E58F46933252}" type="pres">
      <dgm:prSet presAssocID="{99DAAAB3-F4CB-4A5E-8D67-3CC746CBE519}" presName="parentLin" presStyleCnt="0"/>
      <dgm:spPr/>
    </dgm:pt>
    <dgm:pt modelId="{AA58819F-2600-4303-BB9E-DFB148A62C35}" type="pres">
      <dgm:prSet presAssocID="{99DAAAB3-F4CB-4A5E-8D67-3CC746CBE519}" presName="parentLeftMargin" presStyleLbl="node1" presStyleIdx="0" presStyleCnt="2"/>
      <dgm:spPr/>
    </dgm:pt>
    <dgm:pt modelId="{BC2A4115-194F-4B3E-81BC-0D01A4907EEC}" type="pres">
      <dgm:prSet presAssocID="{99DAAAB3-F4CB-4A5E-8D67-3CC746CBE51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81595B2-B66E-4732-B827-7CE6126A7F29}" type="pres">
      <dgm:prSet presAssocID="{99DAAAB3-F4CB-4A5E-8D67-3CC746CBE519}" presName="negativeSpace" presStyleCnt="0"/>
      <dgm:spPr/>
    </dgm:pt>
    <dgm:pt modelId="{E1686999-3722-4014-A2AA-B9C93DC5AE2A}" type="pres">
      <dgm:prSet presAssocID="{99DAAAB3-F4CB-4A5E-8D67-3CC746CBE519}" presName="childText" presStyleLbl="conFgAcc1" presStyleIdx="0" presStyleCnt="2">
        <dgm:presLayoutVars>
          <dgm:bulletEnabled val="1"/>
        </dgm:presLayoutVars>
      </dgm:prSet>
      <dgm:spPr/>
    </dgm:pt>
    <dgm:pt modelId="{28A08A87-C115-461E-BCE0-8B12125C5C06}" type="pres">
      <dgm:prSet presAssocID="{5D486A09-A10F-41C6-84F3-A547607D406C}" presName="spaceBetweenRectangles" presStyleCnt="0"/>
      <dgm:spPr/>
    </dgm:pt>
    <dgm:pt modelId="{66A6E86F-66A9-4536-87C3-210EB3CEBAE1}" type="pres">
      <dgm:prSet presAssocID="{6C4A8242-1F6C-4562-A4D4-C7832118763F}" presName="parentLin" presStyleCnt="0"/>
      <dgm:spPr/>
    </dgm:pt>
    <dgm:pt modelId="{551B7FCC-A454-4137-AE41-F6F6AE089B40}" type="pres">
      <dgm:prSet presAssocID="{6C4A8242-1F6C-4562-A4D4-C7832118763F}" presName="parentLeftMargin" presStyleLbl="node1" presStyleIdx="0" presStyleCnt="2"/>
      <dgm:spPr/>
    </dgm:pt>
    <dgm:pt modelId="{A3B4F76D-D3CA-4F35-8689-EF4AA240C9B6}" type="pres">
      <dgm:prSet presAssocID="{6C4A8242-1F6C-4562-A4D4-C7832118763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CA9DCD6-1DC0-475E-8EFE-4A96F0D1333D}" type="pres">
      <dgm:prSet presAssocID="{6C4A8242-1F6C-4562-A4D4-C7832118763F}" presName="negativeSpace" presStyleCnt="0"/>
      <dgm:spPr/>
    </dgm:pt>
    <dgm:pt modelId="{D58A2A02-A103-4CD6-A79A-A62666D1065D}" type="pres">
      <dgm:prSet presAssocID="{6C4A8242-1F6C-4562-A4D4-C7832118763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8BFE10A-FF22-4532-BCFB-674DF6E103F2}" type="presOf" srcId="{BA417C1A-2C27-4181-AD2B-7685FB4EE27C}" destId="{8888C821-5882-415D-9EF2-613DDE7418D3}" srcOrd="0" destOrd="0" presId="urn:microsoft.com/office/officeart/2005/8/layout/list1"/>
    <dgm:cxn modelId="{FCFCF60E-5703-486A-8D63-5E4FD45FD071}" srcId="{99DAAAB3-F4CB-4A5E-8D67-3CC746CBE519}" destId="{C9E0EC02-0D39-4CF6-8051-A97F764DACE0}" srcOrd="0" destOrd="0" parTransId="{CB49132E-DEB2-4B98-8CCC-4EC127BAA5A3}" sibTransId="{1A699C6D-FC38-4632-9CCB-62F3FAA014FF}"/>
    <dgm:cxn modelId="{A136A719-F5A7-4D94-8A06-47F9A1CDD40B}" srcId="{C9E0EC02-0D39-4CF6-8051-A97F764DACE0}" destId="{76A303DD-E68F-4A5E-BD66-0DCA142C797A}" srcOrd="0" destOrd="0" parTransId="{1F21F148-A975-44EA-8F84-DFDE17ADFAC5}" sibTransId="{580A253E-95CF-4784-9289-162932A1CF0D}"/>
    <dgm:cxn modelId="{4AE61836-2EEA-4623-828A-58CE578E5109}" type="presOf" srcId="{C9E0EC02-0D39-4CF6-8051-A97F764DACE0}" destId="{E1686999-3722-4014-A2AA-B9C93DC5AE2A}" srcOrd="0" destOrd="0" presId="urn:microsoft.com/office/officeart/2005/8/layout/list1"/>
    <dgm:cxn modelId="{37F18A5F-89DB-4B80-84B9-09648D5235FD}" srcId="{BA417C1A-2C27-4181-AD2B-7685FB4EE27C}" destId="{99DAAAB3-F4CB-4A5E-8D67-3CC746CBE519}" srcOrd="0" destOrd="0" parTransId="{9FDCA254-D534-4CDA-9693-BC716CA8F999}" sibTransId="{5D486A09-A10F-41C6-84F3-A547607D406C}"/>
    <dgm:cxn modelId="{9F02EC72-B6A1-4903-9AC5-C9E2B644F3FA}" type="presOf" srcId="{1E4E07A0-0C25-44A2-A943-0D764C000236}" destId="{E1686999-3722-4014-A2AA-B9C93DC5AE2A}" srcOrd="0" destOrd="2" presId="urn:microsoft.com/office/officeart/2005/8/layout/list1"/>
    <dgm:cxn modelId="{DF271F54-DE11-48F7-B687-0CAD9D6A1B34}" type="presOf" srcId="{34525473-7B7D-4656-963F-E73B2CBB5B25}" destId="{D58A2A02-A103-4CD6-A79A-A62666D1065D}" srcOrd="0" destOrd="0" presId="urn:microsoft.com/office/officeart/2005/8/layout/list1"/>
    <dgm:cxn modelId="{7F2AC0AB-C636-46E3-A09D-009A841E9AB9}" srcId="{6C4A8242-1F6C-4562-A4D4-C7832118763F}" destId="{34525473-7B7D-4656-963F-E73B2CBB5B25}" srcOrd="0" destOrd="0" parTransId="{B1E7383D-AFC7-47E9-8F68-B5BE96140F85}" sibTransId="{D9B67F4A-D814-4348-81A7-CE59397AECDC}"/>
    <dgm:cxn modelId="{E9B8A3C1-11F0-4144-93BB-BC838861D62A}" type="presOf" srcId="{99DAAAB3-F4CB-4A5E-8D67-3CC746CBE519}" destId="{AA58819F-2600-4303-BB9E-DFB148A62C35}" srcOrd="0" destOrd="0" presId="urn:microsoft.com/office/officeart/2005/8/layout/list1"/>
    <dgm:cxn modelId="{C6EA93D2-0746-415E-ABA9-B14ADA94F98C}" type="presOf" srcId="{99DAAAB3-F4CB-4A5E-8D67-3CC746CBE519}" destId="{BC2A4115-194F-4B3E-81BC-0D01A4907EEC}" srcOrd="1" destOrd="0" presId="urn:microsoft.com/office/officeart/2005/8/layout/list1"/>
    <dgm:cxn modelId="{63E9E7D3-82F1-4481-8C52-275552802491}" srcId="{99DAAAB3-F4CB-4A5E-8D67-3CC746CBE519}" destId="{1E4E07A0-0C25-44A2-A943-0D764C000236}" srcOrd="1" destOrd="0" parTransId="{578A7434-BF8A-4843-9A4F-82DF0906ABBE}" sibTransId="{3A6538AB-CAC3-4691-8D1D-9E0CD8251F35}"/>
    <dgm:cxn modelId="{A61123E2-DC3F-498F-9A19-DC4CBB89FFB8}" srcId="{6C4A8242-1F6C-4562-A4D4-C7832118763F}" destId="{F3EB2FE2-739D-459E-83E2-4B0EA04B5FEE}" srcOrd="1" destOrd="0" parTransId="{71574D8E-5CB8-413C-A224-1C5CEAFC3540}" sibTransId="{E8B632B8-DE4B-4DB7-AE80-96A883F61466}"/>
    <dgm:cxn modelId="{3E12A7E5-92F6-4A08-8FAD-DD9B7093D1E2}" srcId="{BA417C1A-2C27-4181-AD2B-7685FB4EE27C}" destId="{6C4A8242-1F6C-4562-A4D4-C7832118763F}" srcOrd="1" destOrd="0" parTransId="{7C671FA0-6D39-4448-BE1F-9D527EEAD2B8}" sibTransId="{BA1D0EF3-AF9D-4B19-AF8D-EE9CC00F7528}"/>
    <dgm:cxn modelId="{A7BDD5E6-E791-4209-A43D-8BC8D138FC79}" type="presOf" srcId="{76A303DD-E68F-4A5E-BD66-0DCA142C797A}" destId="{E1686999-3722-4014-A2AA-B9C93DC5AE2A}" srcOrd="0" destOrd="1" presId="urn:microsoft.com/office/officeart/2005/8/layout/list1"/>
    <dgm:cxn modelId="{1AA1A5EF-5DF0-4F15-941E-341152F6E8A9}" type="presOf" srcId="{6C4A8242-1F6C-4562-A4D4-C7832118763F}" destId="{A3B4F76D-D3CA-4F35-8689-EF4AA240C9B6}" srcOrd="1" destOrd="0" presId="urn:microsoft.com/office/officeart/2005/8/layout/list1"/>
    <dgm:cxn modelId="{BC82C7F6-C7BD-4115-930A-6B7FA1257DFD}" type="presOf" srcId="{F3EB2FE2-739D-459E-83E2-4B0EA04B5FEE}" destId="{D58A2A02-A103-4CD6-A79A-A62666D1065D}" srcOrd="0" destOrd="1" presId="urn:microsoft.com/office/officeart/2005/8/layout/list1"/>
    <dgm:cxn modelId="{EA1666FA-CA02-4A27-A3B3-8A2627660730}" type="presOf" srcId="{6C4A8242-1F6C-4562-A4D4-C7832118763F}" destId="{551B7FCC-A454-4137-AE41-F6F6AE089B40}" srcOrd="0" destOrd="0" presId="urn:microsoft.com/office/officeart/2005/8/layout/list1"/>
    <dgm:cxn modelId="{B5B23DAA-AC97-47B1-B0F5-9340F4C30440}" type="presParOf" srcId="{8888C821-5882-415D-9EF2-613DDE7418D3}" destId="{C6A12E75-2B5E-4967-A8AC-E58F46933252}" srcOrd="0" destOrd="0" presId="urn:microsoft.com/office/officeart/2005/8/layout/list1"/>
    <dgm:cxn modelId="{F864E427-A2F2-4213-B92A-16C2E6D80C79}" type="presParOf" srcId="{C6A12E75-2B5E-4967-A8AC-E58F46933252}" destId="{AA58819F-2600-4303-BB9E-DFB148A62C35}" srcOrd="0" destOrd="0" presId="urn:microsoft.com/office/officeart/2005/8/layout/list1"/>
    <dgm:cxn modelId="{5CFD82FC-E0A7-4324-A7A9-670E75C43B84}" type="presParOf" srcId="{C6A12E75-2B5E-4967-A8AC-E58F46933252}" destId="{BC2A4115-194F-4B3E-81BC-0D01A4907EEC}" srcOrd="1" destOrd="0" presId="urn:microsoft.com/office/officeart/2005/8/layout/list1"/>
    <dgm:cxn modelId="{023C5FBD-6394-4E89-A023-3325E7A374C0}" type="presParOf" srcId="{8888C821-5882-415D-9EF2-613DDE7418D3}" destId="{A81595B2-B66E-4732-B827-7CE6126A7F29}" srcOrd="1" destOrd="0" presId="urn:microsoft.com/office/officeart/2005/8/layout/list1"/>
    <dgm:cxn modelId="{DDB69A0A-0A7A-4763-A76A-84E4C3A718E0}" type="presParOf" srcId="{8888C821-5882-415D-9EF2-613DDE7418D3}" destId="{E1686999-3722-4014-A2AA-B9C93DC5AE2A}" srcOrd="2" destOrd="0" presId="urn:microsoft.com/office/officeart/2005/8/layout/list1"/>
    <dgm:cxn modelId="{71086660-20E5-4A97-B1B7-69AE20DDE7EF}" type="presParOf" srcId="{8888C821-5882-415D-9EF2-613DDE7418D3}" destId="{28A08A87-C115-461E-BCE0-8B12125C5C06}" srcOrd="3" destOrd="0" presId="urn:microsoft.com/office/officeart/2005/8/layout/list1"/>
    <dgm:cxn modelId="{13F77309-D78D-4D3C-8DD7-48751AC05C2C}" type="presParOf" srcId="{8888C821-5882-415D-9EF2-613DDE7418D3}" destId="{66A6E86F-66A9-4536-87C3-210EB3CEBAE1}" srcOrd="4" destOrd="0" presId="urn:microsoft.com/office/officeart/2005/8/layout/list1"/>
    <dgm:cxn modelId="{D25EBFA1-7F13-4608-A7F3-9D47AF9C0477}" type="presParOf" srcId="{66A6E86F-66A9-4536-87C3-210EB3CEBAE1}" destId="{551B7FCC-A454-4137-AE41-F6F6AE089B40}" srcOrd="0" destOrd="0" presId="urn:microsoft.com/office/officeart/2005/8/layout/list1"/>
    <dgm:cxn modelId="{D664A76C-72FC-435F-9020-FD80BDB749A1}" type="presParOf" srcId="{66A6E86F-66A9-4536-87C3-210EB3CEBAE1}" destId="{A3B4F76D-D3CA-4F35-8689-EF4AA240C9B6}" srcOrd="1" destOrd="0" presId="urn:microsoft.com/office/officeart/2005/8/layout/list1"/>
    <dgm:cxn modelId="{B91AD608-25B5-47B9-A19D-8DB47CA07730}" type="presParOf" srcId="{8888C821-5882-415D-9EF2-613DDE7418D3}" destId="{FCA9DCD6-1DC0-475E-8EFE-4A96F0D1333D}" srcOrd="5" destOrd="0" presId="urn:microsoft.com/office/officeart/2005/8/layout/list1"/>
    <dgm:cxn modelId="{BD3E7943-8305-4286-8F5B-1DC254D0BD68}" type="presParOf" srcId="{8888C821-5882-415D-9EF2-613DDE7418D3}" destId="{D58A2A02-A103-4CD6-A79A-A62666D1065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AF5C9C-8F3E-4238-98D6-122D63EB9DF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AC77C89-5184-4990-B741-19A58A37B26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Plan of Care, Order, Referral, Prescription (Script)</a:t>
          </a:r>
        </a:p>
      </dgm:t>
    </dgm:pt>
    <dgm:pt modelId="{915C7510-211A-4C44-B296-7E72135B466A}" type="parTrans" cxnId="{25F0F750-E2C1-4B64-95B7-187100680EB8}">
      <dgm:prSet/>
      <dgm:spPr/>
      <dgm:t>
        <a:bodyPr/>
        <a:lstStyle/>
        <a:p>
          <a:endParaRPr lang="en-US"/>
        </a:p>
      </dgm:t>
    </dgm:pt>
    <dgm:pt modelId="{235AA48C-2938-4BC4-BAB1-A8676BF5BAAD}" type="sibTrans" cxnId="{25F0F750-E2C1-4B64-95B7-187100680EB8}">
      <dgm:prSet/>
      <dgm:spPr/>
      <dgm:t>
        <a:bodyPr/>
        <a:lstStyle/>
        <a:p>
          <a:endParaRPr lang="en-US"/>
        </a:p>
      </dgm:t>
    </dgm:pt>
    <dgm:pt modelId="{8520C825-79C1-494C-AE2B-5B13DE782A5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Signed by Qualified Medical Provider (QMP) to prove medical necessity</a:t>
          </a:r>
        </a:p>
      </dgm:t>
    </dgm:pt>
    <dgm:pt modelId="{69A488F0-5495-49AA-ADAB-8C3431E7A619}" type="parTrans" cxnId="{8B1C22C2-FCCF-4267-AC5A-D4E251BE2C92}">
      <dgm:prSet/>
      <dgm:spPr/>
      <dgm:t>
        <a:bodyPr/>
        <a:lstStyle/>
        <a:p>
          <a:endParaRPr lang="en-US"/>
        </a:p>
      </dgm:t>
    </dgm:pt>
    <dgm:pt modelId="{450064E9-C5BF-428E-A601-40A92B708FC9}" type="sibTrans" cxnId="{8B1C22C2-FCCF-4267-AC5A-D4E251BE2C92}">
      <dgm:prSet/>
      <dgm:spPr/>
      <dgm:t>
        <a:bodyPr/>
        <a:lstStyle/>
        <a:p>
          <a:endParaRPr lang="en-US"/>
        </a:p>
      </dgm:t>
    </dgm:pt>
    <dgm:pt modelId="{0BA31C40-8058-4397-AB98-A33A2282CA3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Cover DOS</a:t>
          </a:r>
        </a:p>
      </dgm:t>
    </dgm:pt>
    <dgm:pt modelId="{8F00985F-A7BC-4196-AF7B-171AE6E95F6C}" type="parTrans" cxnId="{4503ACF8-5A73-4805-9CB7-4FB719227757}">
      <dgm:prSet/>
      <dgm:spPr/>
      <dgm:t>
        <a:bodyPr/>
        <a:lstStyle/>
        <a:p>
          <a:endParaRPr lang="en-US"/>
        </a:p>
      </dgm:t>
    </dgm:pt>
    <dgm:pt modelId="{B79FF06B-2D52-4457-9937-D762614B6346}" type="sibTrans" cxnId="{4503ACF8-5A73-4805-9CB7-4FB719227757}">
      <dgm:prSet/>
      <dgm:spPr/>
      <dgm:t>
        <a:bodyPr/>
        <a:lstStyle/>
        <a:p>
          <a:endParaRPr lang="en-US"/>
        </a:p>
      </dgm:t>
    </dgm:pt>
    <dgm:pt modelId="{5C35EFD2-BBC4-4E82-9E4D-85E4525B97F8}" type="pres">
      <dgm:prSet presAssocID="{0EAF5C9C-8F3E-4238-98D6-122D63EB9DF7}" presName="root" presStyleCnt="0">
        <dgm:presLayoutVars>
          <dgm:dir/>
          <dgm:resizeHandles val="exact"/>
        </dgm:presLayoutVars>
      </dgm:prSet>
      <dgm:spPr/>
    </dgm:pt>
    <dgm:pt modelId="{2375A3A3-C5F6-4C5C-B3AB-3FF1D128A3B7}" type="pres">
      <dgm:prSet presAssocID="{3AC77C89-5184-4990-B741-19A58A37B26E}" presName="compNode" presStyleCnt="0"/>
      <dgm:spPr/>
    </dgm:pt>
    <dgm:pt modelId="{F013647C-D9B5-4EAC-8CFC-070EBE9202C0}" type="pres">
      <dgm:prSet presAssocID="{3AC77C89-5184-4990-B741-19A58A37B26E}" presName="iconBgRect" presStyleLbl="bgShp" presStyleIdx="0" presStyleCnt="3"/>
      <dgm:spPr/>
    </dgm:pt>
    <dgm:pt modelId="{6A1D34D0-3330-4F44-BBBC-7C36DAC3BD3D}" type="pres">
      <dgm:prSet presAssocID="{3AC77C89-5184-4990-B741-19A58A37B26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DFD4FB3D-0305-4BE6-B0C0-672B61F503C7}" type="pres">
      <dgm:prSet presAssocID="{3AC77C89-5184-4990-B741-19A58A37B26E}" presName="spaceRect" presStyleCnt="0"/>
      <dgm:spPr/>
    </dgm:pt>
    <dgm:pt modelId="{E3D1AFEB-1E16-4C6E-BA27-F78F916A9589}" type="pres">
      <dgm:prSet presAssocID="{3AC77C89-5184-4990-B741-19A58A37B26E}" presName="textRect" presStyleLbl="revTx" presStyleIdx="0" presStyleCnt="3">
        <dgm:presLayoutVars>
          <dgm:chMax val="1"/>
          <dgm:chPref val="1"/>
        </dgm:presLayoutVars>
      </dgm:prSet>
      <dgm:spPr/>
    </dgm:pt>
    <dgm:pt modelId="{C02DB623-E8A7-4641-9268-8F5A8FF7BCE3}" type="pres">
      <dgm:prSet presAssocID="{235AA48C-2938-4BC4-BAB1-A8676BF5BAAD}" presName="sibTrans" presStyleCnt="0"/>
      <dgm:spPr/>
    </dgm:pt>
    <dgm:pt modelId="{A476FDD2-4396-4911-B66D-71E5AAB3FC1B}" type="pres">
      <dgm:prSet presAssocID="{8520C825-79C1-494C-AE2B-5B13DE782A58}" presName="compNode" presStyleCnt="0"/>
      <dgm:spPr/>
    </dgm:pt>
    <dgm:pt modelId="{300D6282-5C51-4FB8-862D-86B032CB3D94}" type="pres">
      <dgm:prSet presAssocID="{8520C825-79C1-494C-AE2B-5B13DE782A58}" presName="iconBgRect" presStyleLbl="bgShp" presStyleIdx="1" presStyleCnt="3"/>
      <dgm:spPr/>
    </dgm:pt>
    <dgm:pt modelId="{1D99F864-4DEA-4512-B4AB-B8AA400F85A0}" type="pres">
      <dgm:prSet presAssocID="{8520C825-79C1-494C-AE2B-5B13DE782A5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F0983791-F568-4238-A39C-CAD9696B4219}" type="pres">
      <dgm:prSet presAssocID="{8520C825-79C1-494C-AE2B-5B13DE782A58}" presName="spaceRect" presStyleCnt="0"/>
      <dgm:spPr/>
    </dgm:pt>
    <dgm:pt modelId="{031275E5-F33E-443B-92E4-F6A1FCDCDC04}" type="pres">
      <dgm:prSet presAssocID="{8520C825-79C1-494C-AE2B-5B13DE782A58}" presName="textRect" presStyleLbl="revTx" presStyleIdx="1" presStyleCnt="3">
        <dgm:presLayoutVars>
          <dgm:chMax val="1"/>
          <dgm:chPref val="1"/>
        </dgm:presLayoutVars>
      </dgm:prSet>
      <dgm:spPr/>
    </dgm:pt>
    <dgm:pt modelId="{24F9A153-6E29-41D7-BCFE-4F17593DF13E}" type="pres">
      <dgm:prSet presAssocID="{450064E9-C5BF-428E-A601-40A92B708FC9}" presName="sibTrans" presStyleCnt="0"/>
      <dgm:spPr/>
    </dgm:pt>
    <dgm:pt modelId="{4EB8EA55-D60B-448C-9F3D-E8B28DC159D3}" type="pres">
      <dgm:prSet presAssocID="{0BA31C40-8058-4397-AB98-A33A2282CA31}" presName="compNode" presStyleCnt="0"/>
      <dgm:spPr/>
    </dgm:pt>
    <dgm:pt modelId="{45ABEE43-C202-47E4-A684-6896D938C7C4}" type="pres">
      <dgm:prSet presAssocID="{0BA31C40-8058-4397-AB98-A33A2282CA31}" presName="iconBgRect" presStyleLbl="bgShp" presStyleIdx="2" presStyleCnt="3"/>
      <dgm:spPr/>
    </dgm:pt>
    <dgm:pt modelId="{9A47EADC-3A2E-40C0-BD85-3750707F4CF1}" type="pres">
      <dgm:prSet presAssocID="{0BA31C40-8058-4397-AB98-A33A2282CA3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045E364-763C-4D9E-86CE-DB5F0AFD0FFA}" type="pres">
      <dgm:prSet presAssocID="{0BA31C40-8058-4397-AB98-A33A2282CA31}" presName="spaceRect" presStyleCnt="0"/>
      <dgm:spPr/>
    </dgm:pt>
    <dgm:pt modelId="{5D24987B-42D6-4A86-8D12-7EAC59C75897}" type="pres">
      <dgm:prSet presAssocID="{0BA31C40-8058-4397-AB98-A33A2282CA3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22B9601-C4CE-4B49-B700-AD008C2E4912}" type="presOf" srcId="{3AC77C89-5184-4990-B741-19A58A37B26E}" destId="{E3D1AFEB-1E16-4C6E-BA27-F78F916A9589}" srcOrd="0" destOrd="0" presId="urn:microsoft.com/office/officeart/2018/5/layout/IconCircleLabelList"/>
    <dgm:cxn modelId="{0417D35F-3A51-4AF0-A02A-58F2683ED9C0}" type="presOf" srcId="{0EAF5C9C-8F3E-4238-98D6-122D63EB9DF7}" destId="{5C35EFD2-BBC4-4E82-9E4D-85E4525B97F8}" srcOrd="0" destOrd="0" presId="urn:microsoft.com/office/officeart/2018/5/layout/IconCircleLabelList"/>
    <dgm:cxn modelId="{25F0F750-E2C1-4B64-95B7-187100680EB8}" srcId="{0EAF5C9C-8F3E-4238-98D6-122D63EB9DF7}" destId="{3AC77C89-5184-4990-B741-19A58A37B26E}" srcOrd="0" destOrd="0" parTransId="{915C7510-211A-4C44-B296-7E72135B466A}" sibTransId="{235AA48C-2938-4BC4-BAB1-A8676BF5BAAD}"/>
    <dgm:cxn modelId="{CBB14CB1-59A2-49EA-AEBE-B354BC5F91CC}" type="presOf" srcId="{8520C825-79C1-494C-AE2B-5B13DE782A58}" destId="{031275E5-F33E-443B-92E4-F6A1FCDCDC04}" srcOrd="0" destOrd="0" presId="urn:microsoft.com/office/officeart/2018/5/layout/IconCircleLabelList"/>
    <dgm:cxn modelId="{ACEA2AC1-FEF2-41B6-9157-9C0B8916241F}" type="presOf" srcId="{0BA31C40-8058-4397-AB98-A33A2282CA31}" destId="{5D24987B-42D6-4A86-8D12-7EAC59C75897}" srcOrd="0" destOrd="0" presId="urn:microsoft.com/office/officeart/2018/5/layout/IconCircleLabelList"/>
    <dgm:cxn modelId="{8B1C22C2-FCCF-4267-AC5A-D4E251BE2C92}" srcId="{0EAF5C9C-8F3E-4238-98D6-122D63EB9DF7}" destId="{8520C825-79C1-494C-AE2B-5B13DE782A58}" srcOrd="1" destOrd="0" parTransId="{69A488F0-5495-49AA-ADAB-8C3431E7A619}" sibTransId="{450064E9-C5BF-428E-A601-40A92B708FC9}"/>
    <dgm:cxn modelId="{4503ACF8-5A73-4805-9CB7-4FB719227757}" srcId="{0EAF5C9C-8F3E-4238-98D6-122D63EB9DF7}" destId="{0BA31C40-8058-4397-AB98-A33A2282CA31}" srcOrd="2" destOrd="0" parTransId="{8F00985F-A7BC-4196-AF7B-171AE6E95F6C}" sibTransId="{B79FF06B-2D52-4457-9937-D762614B6346}"/>
    <dgm:cxn modelId="{87E46879-68D6-4D49-9B72-48E45FD25D43}" type="presParOf" srcId="{5C35EFD2-BBC4-4E82-9E4D-85E4525B97F8}" destId="{2375A3A3-C5F6-4C5C-B3AB-3FF1D128A3B7}" srcOrd="0" destOrd="0" presId="urn:microsoft.com/office/officeart/2018/5/layout/IconCircleLabelList"/>
    <dgm:cxn modelId="{8739C174-9972-466F-881A-5DD749EF721E}" type="presParOf" srcId="{2375A3A3-C5F6-4C5C-B3AB-3FF1D128A3B7}" destId="{F013647C-D9B5-4EAC-8CFC-070EBE9202C0}" srcOrd="0" destOrd="0" presId="urn:microsoft.com/office/officeart/2018/5/layout/IconCircleLabelList"/>
    <dgm:cxn modelId="{656318E7-8E8A-48F5-9B3A-2F3933F0B27F}" type="presParOf" srcId="{2375A3A3-C5F6-4C5C-B3AB-3FF1D128A3B7}" destId="{6A1D34D0-3330-4F44-BBBC-7C36DAC3BD3D}" srcOrd="1" destOrd="0" presId="urn:microsoft.com/office/officeart/2018/5/layout/IconCircleLabelList"/>
    <dgm:cxn modelId="{E2F4C655-07B6-4B37-B1AE-385AA9A0B801}" type="presParOf" srcId="{2375A3A3-C5F6-4C5C-B3AB-3FF1D128A3B7}" destId="{DFD4FB3D-0305-4BE6-B0C0-672B61F503C7}" srcOrd="2" destOrd="0" presId="urn:microsoft.com/office/officeart/2018/5/layout/IconCircleLabelList"/>
    <dgm:cxn modelId="{9FF6EEFF-607B-4BAD-BDEC-2D1480B269EE}" type="presParOf" srcId="{2375A3A3-C5F6-4C5C-B3AB-3FF1D128A3B7}" destId="{E3D1AFEB-1E16-4C6E-BA27-F78F916A9589}" srcOrd="3" destOrd="0" presId="urn:microsoft.com/office/officeart/2018/5/layout/IconCircleLabelList"/>
    <dgm:cxn modelId="{1575C585-4383-468A-9E5A-0640C35A5685}" type="presParOf" srcId="{5C35EFD2-BBC4-4E82-9E4D-85E4525B97F8}" destId="{C02DB623-E8A7-4641-9268-8F5A8FF7BCE3}" srcOrd="1" destOrd="0" presId="urn:microsoft.com/office/officeart/2018/5/layout/IconCircleLabelList"/>
    <dgm:cxn modelId="{2AB10D23-3105-41F2-B0AD-90E1857A28DF}" type="presParOf" srcId="{5C35EFD2-BBC4-4E82-9E4D-85E4525B97F8}" destId="{A476FDD2-4396-4911-B66D-71E5AAB3FC1B}" srcOrd="2" destOrd="0" presId="urn:microsoft.com/office/officeart/2018/5/layout/IconCircleLabelList"/>
    <dgm:cxn modelId="{39D994EF-3F23-4D93-8B5A-3EBCD8854ED1}" type="presParOf" srcId="{A476FDD2-4396-4911-B66D-71E5AAB3FC1B}" destId="{300D6282-5C51-4FB8-862D-86B032CB3D94}" srcOrd="0" destOrd="0" presId="urn:microsoft.com/office/officeart/2018/5/layout/IconCircleLabelList"/>
    <dgm:cxn modelId="{0C7F2F24-0948-48F0-80D9-A35F5A0D8C4D}" type="presParOf" srcId="{A476FDD2-4396-4911-B66D-71E5AAB3FC1B}" destId="{1D99F864-4DEA-4512-B4AB-B8AA400F85A0}" srcOrd="1" destOrd="0" presId="urn:microsoft.com/office/officeart/2018/5/layout/IconCircleLabelList"/>
    <dgm:cxn modelId="{6BFCE4B5-05DA-42C9-BB40-3BDF76529281}" type="presParOf" srcId="{A476FDD2-4396-4911-B66D-71E5AAB3FC1B}" destId="{F0983791-F568-4238-A39C-CAD9696B4219}" srcOrd="2" destOrd="0" presId="urn:microsoft.com/office/officeart/2018/5/layout/IconCircleLabelList"/>
    <dgm:cxn modelId="{372DAF0B-B8E3-4C7C-B0B3-F19BA9E695CC}" type="presParOf" srcId="{A476FDD2-4396-4911-B66D-71E5AAB3FC1B}" destId="{031275E5-F33E-443B-92E4-F6A1FCDCDC04}" srcOrd="3" destOrd="0" presId="urn:microsoft.com/office/officeart/2018/5/layout/IconCircleLabelList"/>
    <dgm:cxn modelId="{84AED803-107A-47A9-84D7-17953BA0CFD5}" type="presParOf" srcId="{5C35EFD2-BBC4-4E82-9E4D-85E4525B97F8}" destId="{24F9A153-6E29-41D7-BCFE-4F17593DF13E}" srcOrd="3" destOrd="0" presId="urn:microsoft.com/office/officeart/2018/5/layout/IconCircleLabelList"/>
    <dgm:cxn modelId="{4AA5AA0F-11C6-4716-9545-D2D23215974C}" type="presParOf" srcId="{5C35EFD2-BBC4-4E82-9E4D-85E4525B97F8}" destId="{4EB8EA55-D60B-448C-9F3D-E8B28DC159D3}" srcOrd="4" destOrd="0" presId="urn:microsoft.com/office/officeart/2018/5/layout/IconCircleLabelList"/>
    <dgm:cxn modelId="{DF0587FD-8EFB-4E6B-9948-732143910371}" type="presParOf" srcId="{4EB8EA55-D60B-448C-9F3D-E8B28DC159D3}" destId="{45ABEE43-C202-47E4-A684-6896D938C7C4}" srcOrd="0" destOrd="0" presId="urn:microsoft.com/office/officeart/2018/5/layout/IconCircleLabelList"/>
    <dgm:cxn modelId="{69CF50C0-CA68-4A70-A987-012C628E98C9}" type="presParOf" srcId="{4EB8EA55-D60B-448C-9F3D-E8B28DC159D3}" destId="{9A47EADC-3A2E-40C0-BD85-3750707F4CF1}" srcOrd="1" destOrd="0" presId="urn:microsoft.com/office/officeart/2018/5/layout/IconCircleLabelList"/>
    <dgm:cxn modelId="{9BAA1394-1121-4138-BF56-EEB8F3BD6A13}" type="presParOf" srcId="{4EB8EA55-D60B-448C-9F3D-E8B28DC159D3}" destId="{3045E364-763C-4D9E-86CE-DB5F0AFD0FFA}" srcOrd="2" destOrd="0" presId="urn:microsoft.com/office/officeart/2018/5/layout/IconCircleLabelList"/>
    <dgm:cxn modelId="{F21DD3A7-F315-454B-A708-CCB029A43313}" type="presParOf" srcId="{4EB8EA55-D60B-448C-9F3D-E8B28DC159D3}" destId="{5D24987B-42D6-4A86-8D12-7EAC59C7589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9EBC05-8878-48FB-B455-A35D7FCF55F2}" type="doc">
      <dgm:prSet loTypeId="urn:microsoft.com/office/officeart/2005/8/layout/hierarchy3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A33F21F-4BA6-4C31-986E-8BE1B128D0F0}">
      <dgm:prSet/>
      <dgm:spPr/>
      <dgm:t>
        <a:bodyPr/>
        <a:lstStyle/>
        <a:p>
          <a:r>
            <a:rPr lang="en-US" dirty="0"/>
            <a:t>Evaluation to prove medical necessity of the services.</a:t>
          </a:r>
        </a:p>
      </dgm:t>
    </dgm:pt>
    <dgm:pt modelId="{007B1B82-2D04-4374-8AF4-53B3FF9E847D}" type="parTrans" cxnId="{346A4571-CA3B-4B1E-A341-D2BB3E1F0D01}">
      <dgm:prSet/>
      <dgm:spPr/>
      <dgm:t>
        <a:bodyPr/>
        <a:lstStyle/>
        <a:p>
          <a:endParaRPr lang="en-US"/>
        </a:p>
      </dgm:t>
    </dgm:pt>
    <dgm:pt modelId="{07EBB301-490C-4C27-B531-8F5486B0728F}" type="sibTrans" cxnId="{346A4571-CA3B-4B1E-A341-D2BB3E1F0D01}">
      <dgm:prSet/>
      <dgm:spPr/>
      <dgm:t>
        <a:bodyPr/>
        <a:lstStyle/>
        <a:p>
          <a:endParaRPr lang="en-US"/>
        </a:p>
      </dgm:t>
    </dgm:pt>
    <dgm:pt modelId="{CF40C631-63D3-46DD-A53A-97F19FC2310C}">
      <dgm:prSet/>
      <dgm:spPr/>
      <dgm:t>
        <a:bodyPr/>
        <a:lstStyle/>
        <a:p>
          <a:r>
            <a:rPr lang="en-US"/>
            <a:t>Evaluation recommending service?</a:t>
          </a:r>
        </a:p>
      </dgm:t>
    </dgm:pt>
    <dgm:pt modelId="{97080CD5-2E29-43F0-ADEE-CA51FF208FDF}" type="parTrans" cxnId="{F33FE317-BB8A-428D-B1AE-33E00DDAF634}">
      <dgm:prSet/>
      <dgm:spPr/>
      <dgm:t>
        <a:bodyPr/>
        <a:lstStyle/>
        <a:p>
          <a:endParaRPr lang="en-US"/>
        </a:p>
      </dgm:t>
    </dgm:pt>
    <dgm:pt modelId="{ADBCA5B5-1A50-4215-8CDB-31CA92D482C3}" type="sibTrans" cxnId="{F33FE317-BB8A-428D-B1AE-33E00DDAF634}">
      <dgm:prSet/>
      <dgm:spPr/>
      <dgm:t>
        <a:bodyPr/>
        <a:lstStyle/>
        <a:p>
          <a:endParaRPr lang="en-US"/>
        </a:p>
      </dgm:t>
    </dgm:pt>
    <dgm:pt modelId="{BAFC3FB4-ABE8-4979-979A-9DF08EED649D}">
      <dgm:prSet/>
      <dgm:spPr/>
      <dgm:t>
        <a:bodyPr/>
        <a:lstStyle/>
        <a:p>
          <a:r>
            <a:rPr lang="en-US"/>
            <a:t>Evaluation valid for DOS?</a:t>
          </a:r>
        </a:p>
      </dgm:t>
    </dgm:pt>
    <dgm:pt modelId="{53ABB175-5CC9-4F28-950C-FDA99F0AB2CB}" type="parTrans" cxnId="{EC5E6A62-1A6F-4F50-902C-024C1E919B64}">
      <dgm:prSet/>
      <dgm:spPr/>
      <dgm:t>
        <a:bodyPr/>
        <a:lstStyle/>
        <a:p>
          <a:endParaRPr lang="en-US"/>
        </a:p>
      </dgm:t>
    </dgm:pt>
    <dgm:pt modelId="{B7750434-57B2-4856-B9B3-729E5534CA2B}" type="sibTrans" cxnId="{EC5E6A62-1A6F-4F50-902C-024C1E919B64}">
      <dgm:prSet/>
      <dgm:spPr/>
      <dgm:t>
        <a:bodyPr/>
        <a:lstStyle/>
        <a:p>
          <a:endParaRPr lang="en-US"/>
        </a:p>
      </dgm:t>
    </dgm:pt>
    <dgm:pt modelId="{F4A0399B-70AD-4AA6-B834-AD3F3CF5B439}">
      <dgm:prSet/>
      <dgm:spPr/>
      <dgm:t>
        <a:bodyPr/>
        <a:lstStyle/>
        <a:p>
          <a:r>
            <a:rPr lang="en-US" dirty="0"/>
            <a:t>Evaluation Signed by Qualified Medical Provider (QMP) to prove medical necessity?</a:t>
          </a:r>
        </a:p>
      </dgm:t>
    </dgm:pt>
    <dgm:pt modelId="{BE8FAE21-9493-44EE-B7AD-17EE035BB4CB}" type="parTrans" cxnId="{4F18E84E-92CA-4E0B-9799-528CC3828FE8}">
      <dgm:prSet/>
      <dgm:spPr/>
      <dgm:t>
        <a:bodyPr/>
        <a:lstStyle/>
        <a:p>
          <a:endParaRPr lang="en-US"/>
        </a:p>
      </dgm:t>
    </dgm:pt>
    <dgm:pt modelId="{079CA208-4422-4F91-B927-85F449421E14}" type="sibTrans" cxnId="{4F18E84E-92CA-4E0B-9799-528CC3828FE8}">
      <dgm:prSet/>
      <dgm:spPr/>
      <dgm:t>
        <a:bodyPr/>
        <a:lstStyle/>
        <a:p>
          <a:endParaRPr lang="en-US"/>
        </a:p>
      </dgm:t>
    </dgm:pt>
    <dgm:pt modelId="{2BE02FC6-0285-4BB7-80FD-B92079C8D700}" type="pres">
      <dgm:prSet presAssocID="{0F9EBC05-8878-48FB-B455-A35D7FCF55F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231954-29FB-474F-A01B-38B2783A5B7C}" type="pres">
      <dgm:prSet presAssocID="{FA33F21F-4BA6-4C31-986E-8BE1B128D0F0}" presName="root" presStyleCnt="0"/>
      <dgm:spPr/>
    </dgm:pt>
    <dgm:pt modelId="{F0C50719-17AF-4A70-89BA-09B04C3D9E50}" type="pres">
      <dgm:prSet presAssocID="{FA33F21F-4BA6-4C31-986E-8BE1B128D0F0}" presName="rootComposite" presStyleCnt="0"/>
      <dgm:spPr/>
    </dgm:pt>
    <dgm:pt modelId="{422342D4-81E4-413B-873C-1783F7DD3100}" type="pres">
      <dgm:prSet presAssocID="{FA33F21F-4BA6-4C31-986E-8BE1B128D0F0}" presName="rootText" presStyleLbl="node1" presStyleIdx="0" presStyleCnt="4"/>
      <dgm:spPr/>
    </dgm:pt>
    <dgm:pt modelId="{5DE6983D-717E-410B-A0A8-B957FEE80D31}" type="pres">
      <dgm:prSet presAssocID="{FA33F21F-4BA6-4C31-986E-8BE1B128D0F0}" presName="rootConnector" presStyleLbl="node1" presStyleIdx="0" presStyleCnt="4"/>
      <dgm:spPr/>
    </dgm:pt>
    <dgm:pt modelId="{1E5F5993-C130-478E-8E9F-F11B19D5C694}" type="pres">
      <dgm:prSet presAssocID="{FA33F21F-4BA6-4C31-986E-8BE1B128D0F0}" presName="childShape" presStyleCnt="0"/>
      <dgm:spPr/>
    </dgm:pt>
    <dgm:pt modelId="{E05EDD02-AE96-4A82-914D-6090FCB9EC07}" type="pres">
      <dgm:prSet presAssocID="{CF40C631-63D3-46DD-A53A-97F19FC2310C}" presName="root" presStyleCnt="0"/>
      <dgm:spPr/>
    </dgm:pt>
    <dgm:pt modelId="{F8AB6AE0-C5C9-4173-8656-81D76BE5B4E1}" type="pres">
      <dgm:prSet presAssocID="{CF40C631-63D3-46DD-A53A-97F19FC2310C}" presName="rootComposite" presStyleCnt="0"/>
      <dgm:spPr/>
    </dgm:pt>
    <dgm:pt modelId="{A6F1D73C-0E74-491C-AED7-D0EF8AF95A78}" type="pres">
      <dgm:prSet presAssocID="{CF40C631-63D3-46DD-A53A-97F19FC2310C}" presName="rootText" presStyleLbl="node1" presStyleIdx="1" presStyleCnt="4"/>
      <dgm:spPr/>
    </dgm:pt>
    <dgm:pt modelId="{98973421-FF71-4765-898E-875E17126799}" type="pres">
      <dgm:prSet presAssocID="{CF40C631-63D3-46DD-A53A-97F19FC2310C}" presName="rootConnector" presStyleLbl="node1" presStyleIdx="1" presStyleCnt="4"/>
      <dgm:spPr/>
    </dgm:pt>
    <dgm:pt modelId="{DBCEF668-62AD-40E7-8E35-060CAA2FCD6F}" type="pres">
      <dgm:prSet presAssocID="{CF40C631-63D3-46DD-A53A-97F19FC2310C}" presName="childShape" presStyleCnt="0"/>
      <dgm:spPr/>
    </dgm:pt>
    <dgm:pt modelId="{5764C1F6-1512-4B6A-BAA3-C6EFE2ED0723}" type="pres">
      <dgm:prSet presAssocID="{BAFC3FB4-ABE8-4979-979A-9DF08EED649D}" presName="root" presStyleCnt="0"/>
      <dgm:spPr/>
    </dgm:pt>
    <dgm:pt modelId="{2316E092-DFBC-430F-9FB0-4385FFB0D57C}" type="pres">
      <dgm:prSet presAssocID="{BAFC3FB4-ABE8-4979-979A-9DF08EED649D}" presName="rootComposite" presStyleCnt="0"/>
      <dgm:spPr/>
    </dgm:pt>
    <dgm:pt modelId="{9ECEAEC1-EBC8-41C8-8075-87A515C898F2}" type="pres">
      <dgm:prSet presAssocID="{BAFC3FB4-ABE8-4979-979A-9DF08EED649D}" presName="rootText" presStyleLbl="node1" presStyleIdx="2" presStyleCnt="4"/>
      <dgm:spPr/>
    </dgm:pt>
    <dgm:pt modelId="{CC17F943-045E-4284-A80C-188AD2E4B852}" type="pres">
      <dgm:prSet presAssocID="{BAFC3FB4-ABE8-4979-979A-9DF08EED649D}" presName="rootConnector" presStyleLbl="node1" presStyleIdx="2" presStyleCnt="4"/>
      <dgm:spPr/>
    </dgm:pt>
    <dgm:pt modelId="{91E85C2A-94D3-4079-8009-8450E3DBD371}" type="pres">
      <dgm:prSet presAssocID="{BAFC3FB4-ABE8-4979-979A-9DF08EED649D}" presName="childShape" presStyleCnt="0"/>
      <dgm:spPr/>
    </dgm:pt>
    <dgm:pt modelId="{3EEE7B6F-0BE1-4690-8069-E950F2418639}" type="pres">
      <dgm:prSet presAssocID="{F4A0399B-70AD-4AA6-B834-AD3F3CF5B439}" presName="root" presStyleCnt="0"/>
      <dgm:spPr/>
    </dgm:pt>
    <dgm:pt modelId="{57239889-7C83-4A8A-9C15-6FCF4F787274}" type="pres">
      <dgm:prSet presAssocID="{F4A0399B-70AD-4AA6-B834-AD3F3CF5B439}" presName="rootComposite" presStyleCnt="0"/>
      <dgm:spPr/>
    </dgm:pt>
    <dgm:pt modelId="{FBC1ECCD-8316-42DC-8CE1-6BCF720AD2F9}" type="pres">
      <dgm:prSet presAssocID="{F4A0399B-70AD-4AA6-B834-AD3F3CF5B439}" presName="rootText" presStyleLbl="node1" presStyleIdx="3" presStyleCnt="4"/>
      <dgm:spPr/>
    </dgm:pt>
    <dgm:pt modelId="{E35EE533-661F-402B-9E00-86A991347CAE}" type="pres">
      <dgm:prSet presAssocID="{F4A0399B-70AD-4AA6-B834-AD3F3CF5B439}" presName="rootConnector" presStyleLbl="node1" presStyleIdx="3" presStyleCnt="4"/>
      <dgm:spPr/>
    </dgm:pt>
    <dgm:pt modelId="{953B8F8C-8185-4FD1-93F6-68EEECABE78E}" type="pres">
      <dgm:prSet presAssocID="{F4A0399B-70AD-4AA6-B834-AD3F3CF5B439}" presName="childShape" presStyleCnt="0"/>
      <dgm:spPr/>
    </dgm:pt>
  </dgm:ptLst>
  <dgm:cxnLst>
    <dgm:cxn modelId="{98BD0F06-0CCC-4337-8A2E-78633E5AC118}" type="presOf" srcId="{F4A0399B-70AD-4AA6-B834-AD3F3CF5B439}" destId="{E35EE533-661F-402B-9E00-86A991347CAE}" srcOrd="1" destOrd="0" presId="urn:microsoft.com/office/officeart/2005/8/layout/hierarchy3"/>
    <dgm:cxn modelId="{F33FE317-BB8A-428D-B1AE-33E00DDAF634}" srcId="{0F9EBC05-8878-48FB-B455-A35D7FCF55F2}" destId="{CF40C631-63D3-46DD-A53A-97F19FC2310C}" srcOrd="1" destOrd="0" parTransId="{97080CD5-2E29-43F0-ADEE-CA51FF208FDF}" sibTransId="{ADBCA5B5-1A50-4215-8CDB-31CA92D482C3}"/>
    <dgm:cxn modelId="{838C493A-7645-4354-BEE8-D31E9BB2635F}" type="presOf" srcId="{FA33F21F-4BA6-4C31-986E-8BE1B128D0F0}" destId="{422342D4-81E4-413B-873C-1783F7DD3100}" srcOrd="0" destOrd="0" presId="urn:microsoft.com/office/officeart/2005/8/layout/hierarchy3"/>
    <dgm:cxn modelId="{6F54A05B-7968-4651-BC38-45B840F62D80}" type="presOf" srcId="{0F9EBC05-8878-48FB-B455-A35D7FCF55F2}" destId="{2BE02FC6-0285-4BB7-80FD-B92079C8D700}" srcOrd="0" destOrd="0" presId="urn:microsoft.com/office/officeart/2005/8/layout/hierarchy3"/>
    <dgm:cxn modelId="{5D5AD05C-A809-40CA-BE3F-C1EB0BFF05B6}" type="presOf" srcId="{FA33F21F-4BA6-4C31-986E-8BE1B128D0F0}" destId="{5DE6983D-717E-410B-A0A8-B957FEE80D31}" srcOrd="1" destOrd="0" presId="urn:microsoft.com/office/officeart/2005/8/layout/hierarchy3"/>
    <dgm:cxn modelId="{EC5E6A62-1A6F-4F50-902C-024C1E919B64}" srcId="{0F9EBC05-8878-48FB-B455-A35D7FCF55F2}" destId="{BAFC3FB4-ABE8-4979-979A-9DF08EED649D}" srcOrd="2" destOrd="0" parTransId="{53ABB175-5CC9-4F28-950C-FDA99F0AB2CB}" sibTransId="{B7750434-57B2-4856-B9B3-729E5534CA2B}"/>
    <dgm:cxn modelId="{4F18E84E-92CA-4E0B-9799-528CC3828FE8}" srcId="{0F9EBC05-8878-48FB-B455-A35D7FCF55F2}" destId="{F4A0399B-70AD-4AA6-B834-AD3F3CF5B439}" srcOrd="3" destOrd="0" parTransId="{BE8FAE21-9493-44EE-B7AD-17EE035BB4CB}" sibTransId="{079CA208-4422-4F91-B927-85F449421E14}"/>
    <dgm:cxn modelId="{346A4571-CA3B-4B1E-A341-D2BB3E1F0D01}" srcId="{0F9EBC05-8878-48FB-B455-A35D7FCF55F2}" destId="{FA33F21F-4BA6-4C31-986E-8BE1B128D0F0}" srcOrd="0" destOrd="0" parTransId="{007B1B82-2D04-4374-8AF4-53B3FF9E847D}" sibTransId="{07EBB301-490C-4C27-B531-8F5486B0728F}"/>
    <dgm:cxn modelId="{6331BE78-63A7-40B8-83AF-A458C748483F}" type="presOf" srcId="{CF40C631-63D3-46DD-A53A-97F19FC2310C}" destId="{98973421-FF71-4765-898E-875E17126799}" srcOrd="1" destOrd="0" presId="urn:microsoft.com/office/officeart/2005/8/layout/hierarchy3"/>
    <dgm:cxn modelId="{A712D384-D0A4-4FC5-8434-6D310D4ADD98}" type="presOf" srcId="{CF40C631-63D3-46DD-A53A-97F19FC2310C}" destId="{A6F1D73C-0E74-491C-AED7-D0EF8AF95A78}" srcOrd="0" destOrd="0" presId="urn:microsoft.com/office/officeart/2005/8/layout/hierarchy3"/>
    <dgm:cxn modelId="{ABCB89A7-4861-4BF0-868A-6148DBDBC39C}" type="presOf" srcId="{F4A0399B-70AD-4AA6-B834-AD3F3CF5B439}" destId="{FBC1ECCD-8316-42DC-8CE1-6BCF720AD2F9}" srcOrd="0" destOrd="0" presId="urn:microsoft.com/office/officeart/2005/8/layout/hierarchy3"/>
    <dgm:cxn modelId="{548929B4-1E31-490E-9209-A03E2B9E5F79}" type="presOf" srcId="{BAFC3FB4-ABE8-4979-979A-9DF08EED649D}" destId="{9ECEAEC1-EBC8-41C8-8075-87A515C898F2}" srcOrd="0" destOrd="0" presId="urn:microsoft.com/office/officeart/2005/8/layout/hierarchy3"/>
    <dgm:cxn modelId="{C402EBBA-C53F-4754-89CF-0EF69E42B09D}" type="presOf" srcId="{BAFC3FB4-ABE8-4979-979A-9DF08EED649D}" destId="{CC17F943-045E-4284-A80C-188AD2E4B852}" srcOrd="1" destOrd="0" presId="urn:microsoft.com/office/officeart/2005/8/layout/hierarchy3"/>
    <dgm:cxn modelId="{AB389EB8-A361-488C-B50A-E81D4ACDBF3B}" type="presParOf" srcId="{2BE02FC6-0285-4BB7-80FD-B92079C8D700}" destId="{E9231954-29FB-474F-A01B-38B2783A5B7C}" srcOrd="0" destOrd="0" presId="urn:microsoft.com/office/officeart/2005/8/layout/hierarchy3"/>
    <dgm:cxn modelId="{DE59D966-DFA3-4FE6-AA88-77A6A08F8D07}" type="presParOf" srcId="{E9231954-29FB-474F-A01B-38B2783A5B7C}" destId="{F0C50719-17AF-4A70-89BA-09B04C3D9E50}" srcOrd="0" destOrd="0" presId="urn:microsoft.com/office/officeart/2005/8/layout/hierarchy3"/>
    <dgm:cxn modelId="{E99A6CDB-833C-426C-872E-9E603F496291}" type="presParOf" srcId="{F0C50719-17AF-4A70-89BA-09B04C3D9E50}" destId="{422342D4-81E4-413B-873C-1783F7DD3100}" srcOrd="0" destOrd="0" presId="urn:microsoft.com/office/officeart/2005/8/layout/hierarchy3"/>
    <dgm:cxn modelId="{6489F945-E6CE-4B47-AEB5-622F97AEFA6D}" type="presParOf" srcId="{F0C50719-17AF-4A70-89BA-09B04C3D9E50}" destId="{5DE6983D-717E-410B-A0A8-B957FEE80D31}" srcOrd="1" destOrd="0" presId="urn:microsoft.com/office/officeart/2005/8/layout/hierarchy3"/>
    <dgm:cxn modelId="{9958F64C-4E65-46CF-9771-6F335D4B0712}" type="presParOf" srcId="{E9231954-29FB-474F-A01B-38B2783A5B7C}" destId="{1E5F5993-C130-478E-8E9F-F11B19D5C694}" srcOrd="1" destOrd="0" presId="urn:microsoft.com/office/officeart/2005/8/layout/hierarchy3"/>
    <dgm:cxn modelId="{3FF4D00B-45A2-4004-AE15-EAE093333CB5}" type="presParOf" srcId="{2BE02FC6-0285-4BB7-80FD-B92079C8D700}" destId="{E05EDD02-AE96-4A82-914D-6090FCB9EC07}" srcOrd="1" destOrd="0" presId="urn:microsoft.com/office/officeart/2005/8/layout/hierarchy3"/>
    <dgm:cxn modelId="{B8797B6B-82AD-43E3-9766-B88DFB0B1563}" type="presParOf" srcId="{E05EDD02-AE96-4A82-914D-6090FCB9EC07}" destId="{F8AB6AE0-C5C9-4173-8656-81D76BE5B4E1}" srcOrd="0" destOrd="0" presId="urn:microsoft.com/office/officeart/2005/8/layout/hierarchy3"/>
    <dgm:cxn modelId="{BADA4A74-2B05-4150-80F3-DDCDA5EC93C0}" type="presParOf" srcId="{F8AB6AE0-C5C9-4173-8656-81D76BE5B4E1}" destId="{A6F1D73C-0E74-491C-AED7-D0EF8AF95A78}" srcOrd="0" destOrd="0" presId="urn:microsoft.com/office/officeart/2005/8/layout/hierarchy3"/>
    <dgm:cxn modelId="{45874A6D-8B42-4C6E-BDBC-6C405E2FCD7C}" type="presParOf" srcId="{F8AB6AE0-C5C9-4173-8656-81D76BE5B4E1}" destId="{98973421-FF71-4765-898E-875E17126799}" srcOrd="1" destOrd="0" presId="urn:microsoft.com/office/officeart/2005/8/layout/hierarchy3"/>
    <dgm:cxn modelId="{C15F4EE9-549A-4496-90FB-D6894DCC3C2E}" type="presParOf" srcId="{E05EDD02-AE96-4A82-914D-6090FCB9EC07}" destId="{DBCEF668-62AD-40E7-8E35-060CAA2FCD6F}" srcOrd="1" destOrd="0" presId="urn:microsoft.com/office/officeart/2005/8/layout/hierarchy3"/>
    <dgm:cxn modelId="{A7AE15E3-BD20-4079-B9AB-23EB5A4BF4FA}" type="presParOf" srcId="{2BE02FC6-0285-4BB7-80FD-B92079C8D700}" destId="{5764C1F6-1512-4B6A-BAA3-C6EFE2ED0723}" srcOrd="2" destOrd="0" presId="urn:microsoft.com/office/officeart/2005/8/layout/hierarchy3"/>
    <dgm:cxn modelId="{CA65019E-BC83-4A33-848C-181B53615DBA}" type="presParOf" srcId="{5764C1F6-1512-4B6A-BAA3-C6EFE2ED0723}" destId="{2316E092-DFBC-430F-9FB0-4385FFB0D57C}" srcOrd="0" destOrd="0" presId="urn:microsoft.com/office/officeart/2005/8/layout/hierarchy3"/>
    <dgm:cxn modelId="{D9CF8F8A-1259-49B3-A10C-C6683D83512D}" type="presParOf" srcId="{2316E092-DFBC-430F-9FB0-4385FFB0D57C}" destId="{9ECEAEC1-EBC8-41C8-8075-87A515C898F2}" srcOrd="0" destOrd="0" presId="urn:microsoft.com/office/officeart/2005/8/layout/hierarchy3"/>
    <dgm:cxn modelId="{74BAC28F-894D-4862-A64E-86920C2C41A6}" type="presParOf" srcId="{2316E092-DFBC-430F-9FB0-4385FFB0D57C}" destId="{CC17F943-045E-4284-A80C-188AD2E4B852}" srcOrd="1" destOrd="0" presId="urn:microsoft.com/office/officeart/2005/8/layout/hierarchy3"/>
    <dgm:cxn modelId="{B9A6851D-8815-4D45-978B-484C55869FE3}" type="presParOf" srcId="{5764C1F6-1512-4B6A-BAA3-C6EFE2ED0723}" destId="{91E85C2A-94D3-4079-8009-8450E3DBD371}" srcOrd="1" destOrd="0" presId="urn:microsoft.com/office/officeart/2005/8/layout/hierarchy3"/>
    <dgm:cxn modelId="{37997435-B019-4418-965E-5E8652E333DD}" type="presParOf" srcId="{2BE02FC6-0285-4BB7-80FD-B92079C8D700}" destId="{3EEE7B6F-0BE1-4690-8069-E950F2418639}" srcOrd="3" destOrd="0" presId="urn:microsoft.com/office/officeart/2005/8/layout/hierarchy3"/>
    <dgm:cxn modelId="{024FEF1E-321F-4BA0-9C05-AECCF0B911F1}" type="presParOf" srcId="{3EEE7B6F-0BE1-4690-8069-E950F2418639}" destId="{57239889-7C83-4A8A-9C15-6FCF4F787274}" srcOrd="0" destOrd="0" presId="urn:microsoft.com/office/officeart/2005/8/layout/hierarchy3"/>
    <dgm:cxn modelId="{787D8C36-0315-4C46-A1EB-B66667017245}" type="presParOf" srcId="{57239889-7C83-4A8A-9C15-6FCF4F787274}" destId="{FBC1ECCD-8316-42DC-8CE1-6BCF720AD2F9}" srcOrd="0" destOrd="0" presId="urn:microsoft.com/office/officeart/2005/8/layout/hierarchy3"/>
    <dgm:cxn modelId="{939BAC10-A1EE-41D6-B2BA-1EB99DEFCBB5}" type="presParOf" srcId="{57239889-7C83-4A8A-9C15-6FCF4F787274}" destId="{E35EE533-661F-402B-9E00-86A991347CAE}" srcOrd="1" destOrd="0" presId="urn:microsoft.com/office/officeart/2005/8/layout/hierarchy3"/>
    <dgm:cxn modelId="{7FD02449-19E8-49A9-A39E-D114D26219CC}" type="presParOf" srcId="{3EEE7B6F-0BE1-4690-8069-E950F2418639}" destId="{953B8F8C-8185-4FD1-93F6-68EEECABE78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E6E7F2-2652-4835-8659-E3DDF91FBD1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E02074B-B36B-4E3B-BA9E-DC3F8751C3A9}">
      <dgm:prSet/>
      <dgm:spPr/>
      <dgm:t>
        <a:bodyPr/>
        <a:lstStyle/>
        <a:p>
          <a:r>
            <a:rPr lang="en-US"/>
            <a:t>Must provide billable plan to cover DOS</a:t>
          </a:r>
        </a:p>
      </dgm:t>
    </dgm:pt>
    <dgm:pt modelId="{6E23D280-6E32-400F-8A06-028EF4E2563B}" type="parTrans" cxnId="{B42DE906-32FC-4E9B-9082-2F5CC1480C8A}">
      <dgm:prSet/>
      <dgm:spPr/>
      <dgm:t>
        <a:bodyPr/>
        <a:lstStyle/>
        <a:p>
          <a:endParaRPr lang="en-US"/>
        </a:p>
      </dgm:t>
    </dgm:pt>
    <dgm:pt modelId="{2545DAD5-7E7F-42B1-BE68-051B9E1B65C5}" type="sibTrans" cxnId="{B42DE906-32FC-4E9B-9082-2F5CC1480C8A}">
      <dgm:prSet/>
      <dgm:spPr/>
      <dgm:t>
        <a:bodyPr/>
        <a:lstStyle/>
        <a:p>
          <a:endParaRPr lang="en-US"/>
        </a:p>
      </dgm:t>
    </dgm:pt>
    <dgm:pt modelId="{92A34463-6C8B-4AE1-B0E7-56B609C8F538}">
      <dgm:prSet/>
      <dgm:spPr/>
      <dgm:t>
        <a:bodyPr/>
        <a:lstStyle/>
        <a:p>
          <a:r>
            <a:rPr lang="en-US"/>
            <a:t>Which billable plans are allowable per your state Medicaid plan.</a:t>
          </a:r>
        </a:p>
      </dgm:t>
    </dgm:pt>
    <dgm:pt modelId="{344094B1-AE5C-46D1-AB4D-38D052A1C325}" type="parTrans" cxnId="{C4544A13-B4D9-4B0F-9B8F-303BCB8EB33C}">
      <dgm:prSet/>
      <dgm:spPr/>
      <dgm:t>
        <a:bodyPr/>
        <a:lstStyle/>
        <a:p>
          <a:endParaRPr lang="en-US"/>
        </a:p>
      </dgm:t>
    </dgm:pt>
    <dgm:pt modelId="{4D3327A7-B0E0-4683-8AFC-8FF4B458134E}" type="sibTrans" cxnId="{C4544A13-B4D9-4B0F-9B8F-303BCB8EB33C}">
      <dgm:prSet/>
      <dgm:spPr/>
      <dgm:t>
        <a:bodyPr/>
        <a:lstStyle/>
        <a:p>
          <a:endParaRPr lang="en-US"/>
        </a:p>
      </dgm:t>
    </dgm:pt>
    <dgm:pt modelId="{93524394-5AD8-4142-9875-0E20ACDFFAE8}">
      <dgm:prSet/>
      <dgm:spPr/>
      <dgm:t>
        <a:bodyPr/>
        <a:lstStyle/>
        <a:p>
          <a:r>
            <a:rPr lang="en-US"/>
            <a:t>Billable plan must include scope, duration, and frequency of service </a:t>
          </a:r>
        </a:p>
      </dgm:t>
    </dgm:pt>
    <dgm:pt modelId="{46F42BB3-8665-463F-ADF7-04D2FB5AB456}" type="parTrans" cxnId="{3D1CAD15-B4D8-4A15-A47E-F5AA91E63135}">
      <dgm:prSet/>
      <dgm:spPr/>
      <dgm:t>
        <a:bodyPr/>
        <a:lstStyle/>
        <a:p>
          <a:endParaRPr lang="en-US"/>
        </a:p>
      </dgm:t>
    </dgm:pt>
    <dgm:pt modelId="{9158BBD4-AC6C-42A7-ADA8-9AFEB1249C0E}" type="sibTrans" cxnId="{3D1CAD15-B4D8-4A15-A47E-F5AA91E63135}">
      <dgm:prSet/>
      <dgm:spPr/>
      <dgm:t>
        <a:bodyPr/>
        <a:lstStyle/>
        <a:p>
          <a:endParaRPr lang="en-US"/>
        </a:p>
      </dgm:t>
    </dgm:pt>
    <dgm:pt modelId="{FAAEA7DC-5CEC-44C6-A9CE-160164866A81}">
      <dgm:prSet/>
      <dgm:spPr/>
      <dgm:t>
        <a:bodyPr/>
        <a:lstStyle/>
        <a:p>
          <a:r>
            <a:rPr lang="en-US"/>
            <a:t>The DOS and CPT code used for service must be covered in billable plan</a:t>
          </a:r>
        </a:p>
      </dgm:t>
    </dgm:pt>
    <dgm:pt modelId="{CCE8745A-B09C-4E88-9FC5-C95833646EAF}" type="parTrans" cxnId="{AA060E6A-0939-483B-BF06-01B6433A917A}">
      <dgm:prSet/>
      <dgm:spPr/>
      <dgm:t>
        <a:bodyPr/>
        <a:lstStyle/>
        <a:p>
          <a:endParaRPr lang="en-US"/>
        </a:p>
      </dgm:t>
    </dgm:pt>
    <dgm:pt modelId="{8CACBC52-8CC5-410F-A2E8-A05C2BE8BACB}" type="sibTrans" cxnId="{AA060E6A-0939-483B-BF06-01B6433A917A}">
      <dgm:prSet/>
      <dgm:spPr/>
      <dgm:t>
        <a:bodyPr/>
        <a:lstStyle/>
        <a:p>
          <a:endParaRPr lang="en-US"/>
        </a:p>
      </dgm:t>
    </dgm:pt>
    <dgm:pt modelId="{99FBA099-7C42-4444-AB2F-2201640BDCAC}" type="pres">
      <dgm:prSet presAssocID="{3AE6E7F2-2652-4835-8659-E3DDF91FBD1B}" presName="linear" presStyleCnt="0">
        <dgm:presLayoutVars>
          <dgm:animLvl val="lvl"/>
          <dgm:resizeHandles val="exact"/>
        </dgm:presLayoutVars>
      </dgm:prSet>
      <dgm:spPr/>
    </dgm:pt>
    <dgm:pt modelId="{BD445600-0B14-4D6A-97CF-8F9F8E3B44CF}" type="pres">
      <dgm:prSet presAssocID="{0E02074B-B36B-4E3B-BA9E-DC3F8751C3A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2F7062D-E0F6-4373-BD3C-D12104364100}" type="pres">
      <dgm:prSet presAssocID="{2545DAD5-7E7F-42B1-BE68-051B9E1B65C5}" presName="spacer" presStyleCnt="0"/>
      <dgm:spPr/>
    </dgm:pt>
    <dgm:pt modelId="{6D2CB1C3-0997-4364-B565-C2BE7055B465}" type="pres">
      <dgm:prSet presAssocID="{92A34463-6C8B-4AE1-B0E7-56B609C8F53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AC0B3A8-65C2-4E16-97A4-53FFB4FE1E33}" type="pres">
      <dgm:prSet presAssocID="{4D3327A7-B0E0-4683-8AFC-8FF4B458134E}" presName="spacer" presStyleCnt="0"/>
      <dgm:spPr/>
    </dgm:pt>
    <dgm:pt modelId="{6665C059-2482-47E8-8CEA-60F49B5D0E11}" type="pres">
      <dgm:prSet presAssocID="{93524394-5AD8-4142-9875-0E20ACDFFAE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5EF7440-CDB6-42C8-8D42-53D097FEF9F6}" type="pres">
      <dgm:prSet presAssocID="{9158BBD4-AC6C-42A7-ADA8-9AFEB1249C0E}" presName="spacer" presStyleCnt="0"/>
      <dgm:spPr/>
    </dgm:pt>
    <dgm:pt modelId="{696FEFF7-BB34-49B4-9351-8FBFE30458BE}" type="pres">
      <dgm:prSet presAssocID="{FAAEA7DC-5CEC-44C6-A9CE-160164866A8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42DE906-32FC-4E9B-9082-2F5CC1480C8A}" srcId="{3AE6E7F2-2652-4835-8659-E3DDF91FBD1B}" destId="{0E02074B-B36B-4E3B-BA9E-DC3F8751C3A9}" srcOrd="0" destOrd="0" parTransId="{6E23D280-6E32-400F-8A06-028EF4E2563B}" sibTransId="{2545DAD5-7E7F-42B1-BE68-051B9E1B65C5}"/>
    <dgm:cxn modelId="{C4544A13-B4D9-4B0F-9B8F-303BCB8EB33C}" srcId="{3AE6E7F2-2652-4835-8659-E3DDF91FBD1B}" destId="{92A34463-6C8B-4AE1-B0E7-56B609C8F538}" srcOrd="1" destOrd="0" parTransId="{344094B1-AE5C-46D1-AB4D-38D052A1C325}" sibTransId="{4D3327A7-B0E0-4683-8AFC-8FF4B458134E}"/>
    <dgm:cxn modelId="{3D1CAD15-B4D8-4A15-A47E-F5AA91E63135}" srcId="{3AE6E7F2-2652-4835-8659-E3DDF91FBD1B}" destId="{93524394-5AD8-4142-9875-0E20ACDFFAE8}" srcOrd="2" destOrd="0" parTransId="{46F42BB3-8665-463F-ADF7-04D2FB5AB456}" sibTransId="{9158BBD4-AC6C-42A7-ADA8-9AFEB1249C0E}"/>
    <dgm:cxn modelId="{7331972A-5479-42C9-A214-A3B329778A09}" type="presOf" srcId="{0E02074B-B36B-4E3B-BA9E-DC3F8751C3A9}" destId="{BD445600-0B14-4D6A-97CF-8F9F8E3B44CF}" srcOrd="0" destOrd="0" presId="urn:microsoft.com/office/officeart/2005/8/layout/vList2"/>
    <dgm:cxn modelId="{40656D45-20AC-4BE6-897B-78E2F60093FA}" type="presOf" srcId="{3AE6E7F2-2652-4835-8659-E3DDF91FBD1B}" destId="{99FBA099-7C42-4444-AB2F-2201640BDCAC}" srcOrd="0" destOrd="0" presId="urn:microsoft.com/office/officeart/2005/8/layout/vList2"/>
    <dgm:cxn modelId="{AA060E6A-0939-483B-BF06-01B6433A917A}" srcId="{3AE6E7F2-2652-4835-8659-E3DDF91FBD1B}" destId="{FAAEA7DC-5CEC-44C6-A9CE-160164866A81}" srcOrd="3" destOrd="0" parTransId="{CCE8745A-B09C-4E88-9FC5-C95833646EAF}" sibTransId="{8CACBC52-8CC5-410F-A2E8-A05C2BE8BACB}"/>
    <dgm:cxn modelId="{2852294C-6129-46E8-8722-9E619BB93094}" type="presOf" srcId="{FAAEA7DC-5CEC-44C6-A9CE-160164866A81}" destId="{696FEFF7-BB34-49B4-9351-8FBFE30458BE}" srcOrd="0" destOrd="0" presId="urn:microsoft.com/office/officeart/2005/8/layout/vList2"/>
    <dgm:cxn modelId="{CF3802AA-3CA7-4B2C-AE5F-806E79DAACE8}" type="presOf" srcId="{92A34463-6C8B-4AE1-B0E7-56B609C8F538}" destId="{6D2CB1C3-0997-4364-B565-C2BE7055B465}" srcOrd="0" destOrd="0" presId="urn:microsoft.com/office/officeart/2005/8/layout/vList2"/>
    <dgm:cxn modelId="{20DB86C0-8FD6-4E87-8C62-34273C66869C}" type="presOf" srcId="{93524394-5AD8-4142-9875-0E20ACDFFAE8}" destId="{6665C059-2482-47E8-8CEA-60F49B5D0E11}" srcOrd="0" destOrd="0" presId="urn:microsoft.com/office/officeart/2005/8/layout/vList2"/>
    <dgm:cxn modelId="{4F4A193A-B260-4766-B993-61F162922BAA}" type="presParOf" srcId="{99FBA099-7C42-4444-AB2F-2201640BDCAC}" destId="{BD445600-0B14-4D6A-97CF-8F9F8E3B44CF}" srcOrd="0" destOrd="0" presId="urn:microsoft.com/office/officeart/2005/8/layout/vList2"/>
    <dgm:cxn modelId="{AC7825E2-6EC1-4C80-B8CF-8F169F05AC8B}" type="presParOf" srcId="{99FBA099-7C42-4444-AB2F-2201640BDCAC}" destId="{C2F7062D-E0F6-4373-BD3C-D12104364100}" srcOrd="1" destOrd="0" presId="urn:microsoft.com/office/officeart/2005/8/layout/vList2"/>
    <dgm:cxn modelId="{092FAC3B-C80E-4B78-BAC4-2F90B1DF8740}" type="presParOf" srcId="{99FBA099-7C42-4444-AB2F-2201640BDCAC}" destId="{6D2CB1C3-0997-4364-B565-C2BE7055B465}" srcOrd="2" destOrd="0" presId="urn:microsoft.com/office/officeart/2005/8/layout/vList2"/>
    <dgm:cxn modelId="{58A31415-65CD-403F-A163-C7C3D1C95C96}" type="presParOf" srcId="{99FBA099-7C42-4444-AB2F-2201640BDCAC}" destId="{EAC0B3A8-65C2-4E16-97A4-53FFB4FE1E33}" srcOrd="3" destOrd="0" presId="urn:microsoft.com/office/officeart/2005/8/layout/vList2"/>
    <dgm:cxn modelId="{E7336DC1-2517-4125-8B4B-FB364ABE75BF}" type="presParOf" srcId="{99FBA099-7C42-4444-AB2F-2201640BDCAC}" destId="{6665C059-2482-47E8-8CEA-60F49B5D0E11}" srcOrd="4" destOrd="0" presId="urn:microsoft.com/office/officeart/2005/8/layout/vList2"/>
    <dgm:cxn modelId="{4EE5D81A-8493-41FD-BC01-AAED20D65331}" type="presParOf" srcId="{99FBA099-7C42-4444-AB2F-2201640BDCAC}" destId="{45EF7440-CDB6-42C8-8D42-53D097FEF9F6}" srcOrd="5" destOrd="0" presId="urn:microsoft.com/office/officeart/2005/8/layout/vList2"/>
    <dgm:cxn modelId="{78106662-57B5-45D5-B9CE-3EA0406AF8E1}" type="presParOf" srcId="{99FBA099-7C42-4444-AB2F-2201640BDCAC}" destId="{696FEFF7-BB34-49B4-9351-8FBFE30458B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60EE2E-81D5-423B-BA4C-661D7B10E3AF}" type="doc">
      <dgm:prSet loTypeId="urn:microsoft.com/office/officeart/2005/8/layout/hierarchy1" loCatId="hierarchy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D0DF8123-6C9C-4CC5-92F2-51FD072A9D1A}">
      <dgm:prSet/>
      <dgm:spPr/>
      <dgm:t>
        <a:bodyPr/>
        <a:lstStyle/>
        <a:p>
          <a:r>
            <a:rPr lang="en-US"/>
            <a:t>Location – make copy</a:t>
          </a:r>
        </a:p>
      </dgm:t>
    </dgm:pt>
    <dgm:pt modelId="{4FDDBAA5-29EA-4DA7-BCB6-2E1E337F6B6E}" type="parTrans" cxnId="{BD8C881D-05A8-4253-937F-A04EC58F61C0}">
      <dgm:prSet/>
      <dgm:spPr/>
      <dgm:t>
        <a:bodyPr/>
        <a:lstStyle/>
        <a:p>
          <a:endParaRPr lang="en-US"/>
        </a:p>
      </dgm:t>
    </dgm:pt>
    <dgm:pt modelId="{06B7A22E-F319-4A4B-A827-759EC0C84E6E}" type="sibTrans" cxnId="{BD8C881D-05A8-4253-937F-A04EC58F61C0}">
      <dgm:prSet/>
      <dgm:spPr/>
      <dgm:t>
        <a:bodyPr/>
        <a:lstStyle/>
        <a:p>
          <a:endParaRPr lang="en-US"/>
        </a:p>
      </dgm:t>
    </dgm:pt>
    <dgm:pt modelId="{64484A4A-642E-4599-A93E-1FD614759F32}">
      <dgm:prSet/>
      <dgm:spPr/>
      <dgm:t>
        <a:bodyPr/>
        <a:lstStyle/>
        <a:p>
          <a:r>
            <a:rPr lang="en-US"/>
            <a:t>Annual Notice </a:t>
          </a:r>
        </a:p>
      </dgm:t>
    </dgm:pt>
    <dgm:pt modelId="{B75F0424-F221-4534-BB28-1E3AEED8F37E}" type="parTrans" cxnId="{70643D8B-BC34-42AE-8720-1252C7510B74}">
      <dgm:prSet/>
      <dgm:spPr/>
      <dgm:t>
        <a:bodyPr/>
        <a:lstStyle/>
        <a:p>
          <a:endParaRPr lang="en-US"/>
        </a:p>
      </dgm:t>
    </dgm:pt>
    <dgm:pt modelId="{A378037F-93BB-45E4-BD3F-707534A61778}" type="sibTrans" cxnId="{70643D8B-BC34-42AE-8720-1252C7510B74}">
      <dgm:prSet/>
      <dgm:spPr/>
      <dgm:t>
        <a:bodyPr/>
        <a:lstStyle/>
        <a:p>
          <a:endParaRPr lang="en-US"/>
        </a:p>
      </dgm:t>
    </dgm:pt>
    <dgm:pt modelId="{38098312-D6C1-4D1B-9F29-2B275E27014A}">
      <dgm:prSet/>
      <dgm:spPr/>
      <dgm:t>
        <a:bodyPr/>
        <a:lstStyle/>
        <a:p>
          <a:r>
            <a:rPr lang="en-US"/>
            <a:t>Signed prior to service being delivered?</a:t>
          </a:r>
        </a:p>
      </dgm:t>
    </dgm:pt>
    <dgm:pt modelId="{43F9AC01-52B5-48EB-8436-EFE815F4192F}" type="parTrans" cxnId="{C5E5988E-4025-40D1-BC2F-977BAA74B06D}">
      <dgm:prSet/>
      <dgm:spPr/>
      <dgm:t>
        <a:bodyPr/>
        <a:lstStyle/>
        <a:p>
          <a:endParaRPr lang="en-US"/>
        </a:p>
      </dgm:t>
    </dgm:pt>
    <dgm:pt modelId="{D38E849A-5892-4EC1-AB58-ED749070D698}" type="sibTrans" cxnId="{C5E5988E-4025-40D1-BC2F-977BAA74B06D}">
      <dgm:prSet/>
      <dgm:spPr/>
      <dgm:t>
        <a:bodyPr/>
        <a:lstStyle/>
        <a:p>
          <a:endParaRPr lang="en-US"/>
        </a:p>
      </dgm:t>
    </dgm:pt>
    <dgm:pt modelId="{9D22A317-EFBE-455C-B48E-9A92468C931F}" type="pres">
      <dgm:prSet presAssocID="{2560EE2E-81D5-423B-BA4C-661D7B10E3A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98B625-EBFA-420F-B906-D85CEB7B973C}" type="pres">
      <dgm:prSet presAssocID="{D0DF8123-6C9C-4CC5-92F2-51FD072A9D1A}" presName="hierRoot1" presStyleCnt="0"/>
      <dgm:spPr/>
    </dgm:pt>
    <dgm:pt modelId="{D55BFD46-1FD1-413E-9B14-48B4162E06E9}" type="pres">
      <dgm:prSet presAssocID="{D0DF8123-6C9C-4CC5-92F2-51FD072A9D1A}" presName="composite" presStyleCnt="0"/>
      <dgm:spPr/>
    </dgm:pt>
    <dgm:pt modelId="{D73157FB-2963-4F3D-ACF6-549E4233FC66}" type="pres">
      <dgm:prSet presAssocID="{D0DF8123-6C9C-4CC5-92F2-51FD072A9D1A}" presName="background" presStyleLbl="node0" presStyleIdx="0" presStyleCnt="3"/>
      <dgm:spPr/>
    </dgm:pt>
    <dgm:pt modelId="{5DB6D7F0-6B11-47AB-8690-26C5574052CF}" type="pres">
      <dgm:prSet presAssocID="{D0DF8123-6C9C-4CC5-92F2-51FD072A9D1A}" presName="text" presStyleLbl="fgAcc0" presStyleIdx="0" presStyleCnt="3">
        <dgm:presLayoutVars>
          <dgm:chPref val="3"/>
        </dgm:presLayoutVars>
      </dgm:prSet>
      <dgm:spPr/>
    </dgm:pt>
    <dgm:pt modelId="{10BBB595-2C58-4D9E-99C3-009FBDD12EA0}" type="pres">
      <dgm:prSet presAssocID="{D0DF8123-6C9C-4CC5-92F2-51FD072A9D1A}" presName="hierChild2" presStyleCnt="0"/>
      <dgm:spPr/>
    </dgm:pt>
    <dgm:pt modelId="{3F7413D8-7149-4D6E-91CD-EEBE54C94B3C}" type="pres">
      <dgm:prSet presAssocID="{64484A4A-642E-4599-A93E-1FD614759F32}" presName="hierRoot1" presStyleCnt="0"/>
      <dgm:spPr/>
    </dgm:pt>
    <dgm:pt modelId="{920406F6-4762-4CFF-AE8C-1E37E336863A}" type="pres">
      <dgm:prSet presAssocID="{64484A4A-642E-4599-A93E-1FD614759F32}" presName="composite" presStyleCnt="0"/>
      <dgm:spPr/>
    </dgm:pt>
    <dgm:pt modelId="{3A95FA28-9E00-4515-81BC-0EECDBCED858}" type="pres">
      <dgm:prSet presAssocID="{64484A4A-642E-4599-A93E-1FD614759F32}" presName="background" presStyleLbl="node0" presStyleIdx="1" presStyleCnt="3"/>
      <dgm:spPr/>
    </dgm:pt>
    <dgm:pt modelId="{F1678CFB-6BBB-4352-8F17-5A03E4E893E1}" type="pres">
      <dgm:prSet presAssocID="{64484A4A-642E-4599-A93E-1FD614759F32}" presName="text" presStyleLbl="fgAcc0" presStyleIdx="1" presStyleCnt="3">
        <dgm:presLayoutVars>
          <dgm:chPref val="3"/>
        </dgm:presLayoutVars>
      </dgm:prSet>
      <dgm:spPr/>
    </dgm:pt>
    <dgm:pt modelId="{574BC85C-D6B0-4E37-B341-3B48A05620F8}" type="pres">
      <dgm:prSet presAssocID="{64484A4A-642E-4599-A93E-1FD614759F32}" presName="hierChild2" presStyleCnt="0"/>
      <dgm:spPr/>
    </dgm:pt>
    <dgm:pt modelId="{40533913-6A43-4463-A432-49B426E8DC11}" type="pres">
      <dgm:prSet presAssocID="{38098312-D6C1-4D1B-9F29-2B275E27014A}" presName="hierRoot1" presStyleCnt="0"/>
      <dgm:spPr/>
    </dgm:pt>
    <dgm:pt modelId="{839B2F5B-3F4A-42FD-812E-7F92A7E851F4}" type="pres">
      <dgm:prSet presAssocID="{38098312-D6C1-4D1B-9F29-2B275E27014A}" presName="composite" presStyleCnt="0"/>
      <dgm:spPr/>
    </dgm:pt>
    <dgm:pt modelId="{DF15167C-658F-401B-BAE9-E5475D208E6C}" type="pres">
      <dgm:prSet presAssocID="{38098312-D6C1-4D1B-9F29-2B275E27014A}" presName="background" presStyleLbl="node0" presStyleIdx="2" presStyleCnt="3"/>
      <dgm:spPr/>
    </dgm:pt>
    <dgm:pt modelId="{D4EF0D5A-9E85-46C4-82D7-249C6A36AE54}" type="pres">
      <dgm:prSet presAssocID="{38098312-D6C1-4D1B-9F29-2B275E27014A}" presName="text" presStyleLbl="fgAcc0" presStyleIdx="2" presStyleCnt="3">
        <dgm:presLayoutVars>
          <dgm:chPref val="3"/>
        </dgm:presLayoutVars>
      </dgm:prSet>
      <dgm:spPr/>
    </dgm:pt>
    <dgm:pt modelId="{C1628E9C-9F02-4BE2-8082-587DB25075FE}" type="pres">
      <dgm:prSet presAssocID="{38098312-D6C1-4D1B-9F29-2B275E27014A}" presName="hierChild2" presStyleCnt="0"/>
      <dgm:spPr/>
    </dgm:pt>
  </dgm:ptLst>
  <dgm:cxnLst>
    <dgm:cxn modelId="{BD8C881D-05A8-4253-937F-A04EC58F61C0}" srcId="{2560EE2E-81D5-423B-BA4C-661D7B10E3AF}" destId="{D0DF8123-6C9C-4CC5-92F2-51FD072A9D1A}" srcOrd="0" destOrd="0" parTransId="{4FDDBAA5-29EA-4DA7-BCB6-2E1E337F6B6E}" sibTransId="{06B7A22E-F319-4A4B-A827-759EC0C84E6E}"/>
    <dgm:cxn modelId="{AD187C67-6C9F-42A7-9946-3DC4F3DACB8D}" type="presOf" srcId="{D0DF8123-6C9C-4CC5-92F2-51FD072A9D1A}" destId="{5DB6D7F0-6B11-47AB-8690-26C5574052CF}" srcOrd="0" destOrd="0" presId="urn:microsoft.com/office/officeart/2005/8/layout/hierarchy1"/>
    <dgm:cxn modelId="{E5258779-5E78-41D9-B2C4-27C8275B9D59}" type="presOf" srcId="{64484A4A-642E-4599-A93E-1FD614759F32}" destId="{F1678CFB-6BBB-4352-8F17-5A03E4E893E1}" srcOrd="0" destOrd="0" presId="urn:microsoft.com/office/officeart/2005/8/layout/hierarchy1"/>
    <dgm:cxn modelId="{70643D8B-BC34-42AE-8720-1252C7510B74}" srcId="{2560EE2E-81D5-423B-BA4C-661D7B10E3AF}" destId="{64484A4A-642E-4599-A93E-1FD614759F32}" srcOrd="1" destOrd="0" parTransId="{B75F0424-F221-4534-BB28-1E3AEED8F37E}" sibTransId="{A378037F-93BB-45E4-BD3F-707534A61778}"/>
    <dgm:cxn modelId="{C5E5988E-4025-40D1-BC2F-977BAA74B06D}" srcId="{2560EE2E-81D5-423B-BA4C-661D7B10E3AF}" destId="{38098312-D6C1-4D1B-9F29-2B275E27014A}" srcOrd="2" destOrd="0" parTransId="{43F9AC01-52B5-48EB-8436-EFE815F4192F}" sibTransId="{D38E849A-5892-4EC1-AB58-ED749070D698}"/>
    <dgm:cxn modelId="{7C68D8D0-781D-4D26-8C40-CAB485424BCB}" type="presOf" srcId="{2560EE2E-81D5-423B-BA4C-661D7B10E3AF}" destId="{9D22A317-EFBE-455C-B48E-9A92468C931F}" srcOrd="0" destOrd="0" presId="urn:microsoft.com/office/officeart/2005/8/layout/hierarchy1"/>
    <dgm:cxn modelId="{F2C570DE-A1A7-4A4B-AF84-692D695F2886}" type="presOf" srcId="{38098312-D6C1-4D1B-9F29-2B275E27014A}" destId="{D4EF0D5A-9E85-46C4-82D7-249C6A36AE54}" srcOrd="0" destOrd="0" presId="urn:microsoft.com/office/officeart/2005/8/layout/hierarchy1"/>
    <dgm:cxn modelId="{17108796-00C2-4378-B04C-501D02AFF440}" type="presParOf" srcId="{9D22A317-EFBE-455C-B48E-9A92468C931F}" destId="{CA98B625-EBFA-420F-B906-D85CEB7B973C}" srcOrd="0" destOrd="0" presId="urn:microsoft.com/office/officeart/2005/8/layout/hierarchy1"/>
    <dgm:cxn modelId="{66DEC909-50A5-4B2D-9EC9-0151F04E52D5}" type="presParOf" srcId="{CA98B625-EBFA-420F-B906-D85CEB7B973C}" destId="{D55BFD46-1FD1-413E-9B14-48B4162E06E9}" srcOrd="0" destOrd="0" presId="urn:microsoft.com/office/officeart/2005/8/layout/hierarchy1"/>
    <dgm:cxn modelId="{A8B11782-A569-447A-A841-E56EB2939CAB}" type="presParOf" srcId="{D55BFD46-1FD1-413E-9B14-48B4162E06E9}" destId="{D73157FB-2963-4F3D-ACF6-549E4233FC66}" srcOrd="0" destOrd="0" presId="urn:microsoft.com/office/officeart/2005/8/layout/hierarchy1"/>
    <dgm:cxn modelId="{9195BEA6-0B2E-4230-A99A-B1C305BE2122}" type="presParOf" srcId="{D55BFD46-1FD1-413E-9B14-48B4162E06E9}" destId="{5DB6D7F0-6B11-47AB-8690-26C5574052CF}" srcOrd="1" destOrd="0" presId="urn:microsoft.com/office/officeart/2005/8/layout/hierarchy1"/>
    <dgm:cxn modelId="{BB97B9A4-28F3-47CD-A029-CD95056F2823}" type="presParOf" srcId="{CA98B625-EBFA-420F-B906-D85CEB7B973C}" destId="{10BBB595-2C58-4D9E-99C3-009FBDD12EA0}" srcOrd="1" destOrd="0" presId="urn:microsoft.com/office/officeart/2005/8/layout/hierarchy1"/>
    <dgm:cxn modelId="{EC89592E-1309-4259-9D12-F16ADD62EE1A}" type="presParOf" srcId="{9D22A317-EFBE-455C-B48E-9A92468C931F}" destId="{3F7413D8-7149-4D6E-91CD-EEBE54C94B3C}" srcOrd="1" destOrd="0" presId="urn:microsoft.com/office/officeart/2005/8/layout/hierarchy1"/>
    <dgm:cxn modelId="{637BE13F-D3AF-48B6-8A48-CD30E7FDA97D}" type="presParOf" srcId="{3F7413D8-7149-4D6E-91CD-EEBE54C94B3C}" destId="{920406F6-4762-4CFF-AE8C-1E37E336863A}" srcOrd="0" destOrd="0" presId="urn:microsoft.com/office/officeart/2005/8/layout/hierarchy1"/>
    <dgm:cxn modelId="{8146B2BB-C439-4955-BC0F-E47A89694DB8}" type="presParOf" srcId="{920406F6-4762-4CFF-AE8C-1E37E336863A}" destId="{3A95FA28-9E00-4515-81BC-0EECDBCED858}" srcOrd="0" destOrd="0" presId="urn:microsoft.com/office/officeart/2005/8/layout/hierarchy1"/>
    <dgm:cxn modelId="{2A71F132-679B-48C8-921A-FD2DE55093F5}" type="presParOf" srcId="{920406F6-4762-4CFF-AE8C-1E37E336863A}" destId="{F1678CFB-6BBB-4352-8F17-5A03E4E893E1}" srcOrd="1" destOrd="0" presId="urn:microsoft.com/office/officeart/2005/8/layout/hierarchy1"/>
    <dgm:cxn modelId="{68DE1BB8-194E-44A2-8D22-C40371A9BC5C}" type="presParOf" srcId="{3F7413D8-7149-4D6E-91CD-EEBE54C94B3C}" destId="{574BC85C-D6B0-4E37-B341-3B48A05620F8}" srcOrd="1" destOrd="0" presId="urn:microsoft.com/office/officeart/2005/8/layout/hierarchy1"/>
    <dgm:cxn modelId="{280E78F4-1CEF-4AC7-8726-BEAB8062C5B4}" type="presParOf" srcId="{9D22A317-EFBE-455C-B48E-9A92468C931F}" destId="{40533913-6A43-4463-A432-49B426E8DC11}" srcOrd="2" destOrd="0" presId="urn:microsoft.com/office/officeart/2005/8/layout/hierarchy1"/>
    <dgm:cxn modelId="{1FC78F8F-EBA3-4A5B-87B4-E6C68A7ACCEB}" type="presParOf" srcId="{40533913-6A43-4463-A432-49B426E8DC11}" destId="{839B2F5B-3F4A-42FD-812E-7F92A7E851F4}" srcOrd="0" destOrd="0" presId="urn:microsoft.com/office/officeart/2005/8/layout/hierarchy1"/>
    <dgm:cxn modelId="{4E80AFFB-CB41-45FD-90F2-99F6D5587585}" type="presParOf" srcId="{839B2F5B-3F4A-42FD-812E-7F92A7E851F4}" destId="{DF15167C-658F-401B-BAE9-E5475D208E6C}" srcOrd="0" destOrd="0" presId="urn:microsoft.com/office/officeart/2005/8/layout/hierarchy1"/>
    <dgm:cxn modelId="{2032082C-B39C-4620-97AA-EE5C7F6E3EF5}" type="presParOf" srcId="{839B2F5B-3F4A-42FD-812E-7F92A7E851F4}" destId="{D4EF0D5A-9E85-46C4-82D7-249C6A36AE54}" srcOrd="1" destOrd="0" presId="urn:microsoft.com/office/officeart/2005/8/layout/hierarchy1"/>
    <dgm:cxn modelId="{6B702AE1-2A73-4E7C-9424-D2CE87363DBF}" type="presParOf" srcId="{40533913-6A43-4463-A432-49B426E8DC11}" destId="{C1628E9C-9F02-4BE2-8082-587DB25075FE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EACF0-4F39-4314-8690-4375ECA22D69}">
      <dsp:nvSpPr>
        <dsp:cNvPr id="0" name=""/>
        <dsp:cNvSpPr/>
      </dsp:nvSpPr>
      <dsp:spPr>
        <a:xfrm>
          <a:off x="718664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9A1DB-804D-4A4D-AF95-1DDBF8934833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42363-AF4D-4DAC-A2E8-E136FDE3F96D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Review of Claims and Billing Records</a:t>
          </a:r>
        </a:p>
      </dsp:txBody>
      <dsp:txXfrm>
        <a:off x="93445" y="3018902"/>
        <a:ext cx="3206250" cy="720000"/>
      </dsp:txXfrm>
    </dsp:sp>
    <dsp:sp modelId="{B2D5EAC7-B8F0-42BF-A6A2-86EB33DF7949}">
      <dsp:nvSpPr>
        <dsp:cNvPr id="0" name=""/>
        <dsp:cNvSpPr/>
      </dsp:nvSpPr>
      <dsp:spPr>
        <a:xfrm>
          <a:off x="4486008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63737-1F6B-4484-A93F-7C4F862496C7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1CCFD-AE1E-4CAA-9C78-292279E8EE35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Evaluation of Documentation</a:t>
          </a:r>
        </a:p>
      </dsp:txBody>
      <dsp:txXfrm>
        <a:off x="3860789" y="3018902"/>
        <a:ext cx="3206250" cy="720000"/>
      </dsp:txXfrm>
    </dsp:sp>
    <dsp:sp modelId="{EA059E02-1085-4910-A0E5-630BEFFEB23F}">
      <dsp:nvSpPr>
        <dsp:cNvPr id="0" name=""/>
        <dsp:cNvSpPr/>
      </dsp:nvSpPr>
      <dsp:spPr>
        <a:xfrm>
          <a:off x="8253352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B1C01-7116-43FB-97A3-9D66B67E8C0C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A15E1-7E49-4C05-941A-9ADC1C00025B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Compliance Check with Medicaid Regulations</a:t>
          </a:r>
        </a:p>
      </dsp:txBody>
      <dsp:txXfrm>
        <a:off x="7628133" y="3018902"/>
        <a:ext cx="320625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21A48-B617-4423-AFF9-1150128B1100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C353C-2A4E-4F77-94E0-D5C81862EB07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Provider license per State Medicaid Plan</a:t>
          </a:r>
        </a:p>
      </dsp:txBody>
      <dsp:txXfrm>
        <a:off x="398656" y="1088253"/>
        <a:ext cx="2959127" cy="1837317"/>
      </dsp:txXfrm>
    </dsp:sp>
    <dsp:sp modelId="{0A5534A3-1EEF-4ACF-BBD0-E2B4E467F3EE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34327-2FE3-4446-B6EB-D20FC7B942E0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Effective date and revalidation date for licensure</a:t>
          </a:r>
        </a:p>
      </dsp:txBody>
      <dsp:txXfrm>
        <a:off x="4155097" y="1088253"/>
        <a:ext cx="2959127" cy="1837317"/>
      </dsp:txXfrm>
    </dsp:sp>
    <dsp:sp modelId="{7B7139E6-505E-44E0-A167-2E831EE471C7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51B33-F91E-4748-B7E6-50CE1A26CB27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NPI number if applicable</a:t>
          </a:r>
        </a:p>
      </dsp:txBody>
      <dsp:txXfrm>
        <a:off x="7911539" y="1088253"/>
        <a:ext cx="2959127" cy="18373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241BF-9BC3-4C56-9C00-51FD9270DFB1}">
      <dsp:nvSpPr>
        <dsp:cNvPr id="0" name=""/>
        <dsp:cNvSpPr/>
      </dsp:nvSpPr>
      <dsp:spPr>
        <a:xfrm>
          <a:off x="718664" y="2022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156C3-0151-47DD-A012-1AC8E7C7C517}">
      <dsp:nvSpPr>
        <dsp:cNvPr id="0" name=""/>
        <dsp:cNvSpPr/>
      </dsp:nvSpPr>
      <dsp:spPr>
        <a:xfrm>
          <a:off x="1135476" y="6190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E9DEA-B05F-464C-B499-7B0FD059B496}">
      <dsp:nvSpPr>
        <dsp:cNvPr id="0" name=""/>
        <dsp:cNvSpPr/>
      </dsp:nvSpPr>
      <dsp:spPr>
        <a:xfrm>
          <a:off x="93445" y="27672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Signature and date for DOS</a:t>
          </a:r>
        </a:p>
      </dsp:txBody>
      <dsp:txXfrm>
        <a:off x="93445" y="2767202"/>
        <a:ext cx="3206250" cy="720000"/>
      </dsp:txXfrm>
    </dsp:sp>
    <dsp:sp modelId="{5D901E7C-7969-417D-B4A1-79E9558E0D98}">
      <dsp:nvSpPr>
        <dsp:cNvPr id="0" name=""/>
        <dsp:cNvSpPr/>
      </dsp:nvSpPr>
      <dsp:spPr>
        <a:xfrm>
          <a:off x="4486008" y="2022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6C2A3-21F3-4C39-A84C-BE77832D768F}">
      <dsp:nvSpPr>
        <dsp:cNvPr id="0" name=""/>
        <dsp:cNvSpPr/>
      </dsp:nvSpPr>
      <dsp:spPr>
        <a:xfrm>
          <a:off x="4902820" y="6190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B5598-C47D-4247-98A1-AB89B7531039}">
      <dsp:nvSpPr>
        <dsp:cNvPr id="0" name=""/>
        <dsp:cNvSpPr/>
      </dsp:nvSpPr>
      <dsp:spPr>
        <a:xfrm>
          <a:off x="3860789" y="27672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Supervisor Signature if needed</a:t>
          </a:r>
        </a:p>
      </dsp:txBody>
      <dsp:txXfrm>
        <a:off x="3860789" y="2767202"/>
        <a:ext cx="3206250" cy="720000"/>
      </dsp:txXfrm>
    </dsp:sp>
    <dsp:sp modelId="{36A0990A-076B-4B91-9AB2-27F8FBDD67BC}">
      <dsp:nvSpPr>
        <dsp:cNvPr id="0" name=""/>
        <dsp:cNvSpPr/>
      </dsp:nvSpPr>
      <dsp:spPr>
        <a:xfrm>
          <a:off x="8253352" y="2022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59693-4162-49EE-9D12-A72BEE219498}">
      <dsp:nvSpPr>
        <dsp:cNvPr id="0" name=""/>
        <dsp:cNvSpPr/>
      </dsp:nvSpPr>
      <dsp:spPr>
        <a:xfrm>
          <a:off x="8670164" y="6190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EF3D3-7BBB-4F07-9752-097148B2B9CB}">
      <dsp:nvSpPr>
        <dsp:cNvPr id="0" name=""/>
        <dsp:cNvSpPr/>
      </dsp:nvSpPr>
      <dsp:spPr>
        <a:xfrm>
          <a:off x="7628133" y="27672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Signature on clinical notes if notes are not in GoClaim</a:t>
          </a:r>
        </a:p>
      </dsp:txBody>
      <dsp:txXfrm>
        <a:off x="7628133" y="2767202"/>
        <a:ext cx="3206250" cy="720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181F4-9926-4BC0-B4AD-A6F5C5FE9EA6}">
      <dsp:nvSpPr>
        <dsp:cNvPr id="0" name=""/>
        <dsp:cNvSpPr/>
      </dsp:nvSpPr>
      <dsp:spPr>
        <a:xfrm>
          <a:off x="75256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72D0C-522F-4081-B5DA-D1193C0067E6}">
      <dsp:nvSpPr>
        <dsp:cNvPr id="0" name=""/>
        <dsp:cNvSpPr/>
      </dsp:nvSpPr>
      <dsp:spPr>
        <a:xfrm>
          <a:off x="10068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Revise Procedures</a:t>
          </a:r>
        </a:p>
      </dsp:txBody>
      <dsp:txXfrm>
        <a:off x="100682" y="2427484"/>
        <a:ext cx="2370489" cy="720000"/>
      </dsp:txXfrm>
    </dsp:sp>
    <dsp:sp modelId="{B4C26738-6BD9-4453-8605-B8F57E66BC24}">
      <dsp:nvSpPr>
        <dsp:cNvPr id="0" name=""/>
        <dsp:cNvSpPr/>
      </dsp:nvSpPr>
      <dsp:spPr>
        <a:xfrm>
          <a:off x="353789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A2F11-4176-4F19-ABC1-86754CB5B7F1}">
      <dsp:nvSpPr>
        <dsp:cNvPr id="0" name=""/>
        <dsp:cNvSpPr/>
      </dsp:nvSpPr>
      <dsp:spPr>
        <a:xfrm>
          <a:off x="288600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Educate and Train Staff</a:t>
          </a:r>
        </a:p>
      </dsp:txBody>
      <dsp:txXfrm>
        <a:off x="2886007" y="2427484"/>
        <a:ext cx="2370489" cy="720000"/>
      </dsp:txXfrm>
    </dsp:sp>
    <dsp:sp modelId="{7A1B1BAE-2C6C-4AE4-8F62-74DB3DAB1C0A}">
      <dsp:nvSpPr>
        <dsp:cNvPr id="0" name=""/>
        <dsp:cNvSpPr/>
      </dsp:nvSpPr>
      <dsp:spPr>
        <a:xfrm>
          <a:off x="632321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4C77C-B30A-4360-9FD9-7B65A1A4DC96}">
      <dsp:nvSpPr>
        <dsp:cNvPr id="0" name=""/>
        <dsp:cNvSpPr/>
      </dsp:nvSpPr>
      <dsp:spPr>
        <a:xfrm>
          <a:off x="567133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Update forms and protcols</a:t>
          </a:r>
        </a:p>
      </dsp:txBody>
      <dsp:txXfrm>
        <a:off x="5671332" y="2427484"/>
        <a:ext cx="2370489" cy="720000"/>
      </dsp:txXfrm>
    </dsp:sp>
    <dsp:sp modelId="{5518F16F-3E88-4B40-AD2E-91EA36FBF2F2}">
      <dsp:nvSpPr>
        <dsp:cNvPr id="0" name=""/>
        <dsp:cNvSpPr/>
      </dsp:nvSpPr>
      <dsp:spPr>
        <a:xfrm>
          <a:off x="910854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7426E-D568-4D43-9FA4-AD309CE8B359}">
      <dsp:nvSpPr>
        <dsp:cNvPr id="0" name=""/>
        <dsp:cNvSpPr/>
      </dsp:nvSpPr>
      <dsp:spPr>
        <a:xfrm>
          <a:off x="845665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Ask your Customer Success Manager to review and provider more tips</a:t>
          </a:r>
        </a:p>
      </dsp:txBody>
      <dsp:txXfrm>
        <a:off x="8456657" y="2427484"/>
        <a:ext cx="2370489" cy="720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3CFAC-BFF0-46C0-A7EC-6D3C553A8D82}">
      <dsp:nvSpPr>
        <dsp:cNvPr id="0" name=""/>
        <dsp:cNvSpPr/>
      </dsp:nvSpPr>
      <dsp:spPr>
        <a:xfrm rot="5400000">
          <a:off x="6955336" y="-2900619"/>
          <a:ext cx="951174" cy="699381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/>
            <a:t>Erminia Errante erminia.errante@gosolutions.com ​</a:t>
          </a:r>
          <a:endParaRPr lang="en-US" sz="2400" kern="1200" dirty="0"/>
        </a:p>
      </dsp:txBody>
      <dsp:txXfrm rot="-5400000">
        <a:off x="3934018" y="167131"/>
        <a:ext cx="6947378" cy="858310"/>
      </dsp:txXfrm>
    </dsp:sp>
    <dsp:sp modelId="{1A9E2BC3-E670-43D1-B72F-F8B84302D625}">
      <dsp:nvSpPr>
        <dsp:cNvPr id="0" name=""/>
        <dsp:cNvSpPr/>
      </dsp:nvSpPr>
      <dsp:spPr>
        <a:xfrm>
          <a:off x="0" y="1801"/>
          <a:ext cx="3934018" cy="11889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AZ, ID, GA and LA</a:t>
          </a:r>
          <a:endParaRPr lang="en-US" sz="3200" kern="1200"/>
        </a:p>
      </dsp:txBody>
      <dsp:txXfrm>
        <a:off x="58041" y="59842"/>
        <a:ext cx="3817936" cy="1072886"/>
      </dsp:txXfrm>
    </dsp:sp>
    <dsp:sp modelId="{EFE6D96B-D37D-4899-9758-6943B5C29BA2}">
      <dsp:nvSpPr>
        <dsp:cNvPr id="0" name=""/>
        <dsp:cNvSpPr/>
      </dsp:nvSpPr>
      <dsp:spPr>
        <a:xfrm rot="5400000">
          <a:off x="6955336" y="-1652202"/>
          <a:ext cx="951174" cy="6993810"/>
        </a:xfrm>
        <a:prstGeom prst="round2SameRect">
          <a:avLst/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/>
            <a:t>Jamie Gonzales jamie.gonzales@gosolutions.com ​</a:t>
          </a:r>
          <a:endParaRPr lang="en-US" sz="2400" kern="1200" dirty="0"/>
        </a:p>
      </dsp:txBody>
      <dsp:txXfrm rot="-5400000">
        <a:off x="3934018" y="1415548"/>
        <a:ext cx="6947378" cy="858310"/>
      </dsp:txXfrm>
    </dsp:sp>
    <dsp:sp modelId="{5B8C3738-30BC-46C7-90C8-5372D3CA0182}">
      <dsp:nvSpPr>
        <dsp:cNvPr id="0" name=""/>
        <dsp:cNvSpPr/>
      </dsp:nvSpPr>
      <dsp:spPr>
        <a:xfrm>
          <a:off x="0" y="1250218"/>
          <a:ext cx="3934018" cy="1188968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FL, IL, MI, WI, OH, IA</a:t>
          </a:r>
          <a:endParaRPr lang="en-US" sz="3200" kern="1200"/>
        </a:p>
      </dsp:txBody>
      <dsp:txXfrm>
        <a:off x="58041" y="1308259"/>
        <a:ext cx="3817936" cy="1072886"/>
      </dsp:txXfrm>
    </dsp:sp>
    <dsp:sp modelId="{C64C0274-0425-4178-93A4-83DB8D055762}">
      <dsp:nvSpPr>
        <dsp:cNvPr id="0" name=""/>
        <dsp:cNvSpPr/>
      </dsp:nvSpPr>
      <dsp:spPr>
        <a:xfrm rot="5400000">
          <a:off x="6955336" y="-403785"/>
          <a:ext cx="951174" cy="6993810"/>
        </a:xfrm>
        <a:prstGeom prst="round2Same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/>
            <a:t>Heather Royer- heather.royer@gosolutions.com</a:t>
          </a:r>
          <a:endParaRPr lang="en-US" sz="2400" kern="1200" dirty="0"/>
        </a:p>
      </dsp:txBody>
      <dsp:txXfrm rot="-5400000">
        <a:off x="3934018" y="2663965"/>
        <a:ext cx="6947378" cy="858310"/>
      </dsp:txXfrm>
    </dsp:sp>
    <dsp:sp modelId="{54EE2BE0-3AA5-4C0E-8565-2F01B3964488}">
      <dsp:nvSpPr>
        <dsp:cNvPr id="0" name=""/>
        <dsp:cNvSpPr/>
      </dsp:nvSpPr>
      <dsp:spPr>
        <a:xfrm>
          <a:off x="0" y="2498635"/>
          <a:ext cx="3934018" cy="1188968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IN, MA</a:t>
          </a:r>
          <a:endParaRPr lang="en-US" sz="3200" kern="1200"/>
        </a:p>
      </dsp:txBody>
      <dsp:txXfrm>
        <a:off x="58041" y="2556676"/>
        <a:ext cx="3817936" cy="1072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1AA6D-A498-41B4-A93D-374A99312D20}">
      <dsp:nvSpPr>
        <dsp:cNvPr id="0" name=""/>
        <dsp:cNvSpPr/>
      </dsp:nvSpPr>
      <dsp:spPr>
        <a:xfrm>
          <a:off x="684914" y="7647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2F029-419B-4E07-829B-3D3633993411}">
      <dsp:nvSpPr>
        <dsp:cNvPr id="0" name=""/>
        <dsp:cNvSpPr/>
      </dsp:nvSpPr>
      <dsp:spPr>
        <a:xfrm>
          <a:off x="918914" y="99870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D2CC7-4F79-46DE-9BE3-CB89412DD4B8}">
      <dsp:nvSpPr>
        <dsp:cNvPr id="0" name=""/>
        <dsp:cNvSpPr/>
      </dsp:nvSpPr>
      <dsp:spPr>
        <a:xfrm>
          <a:off x="333914" y="22047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Ensure Compliance with Medicaid Rules and Regulations</a:t>
          </a:r>
        </a:p>
      </dsp:txBody>
      <dsp:txXfrm>
        <a:off x="333914" y="2204702"/>
        <a:ext cx="1800000" cy="720000"/>
      </dsp:txXfrm>
    </dsp:sp>
    <dsp:sp modelId="{1B06D51E-FDF8-4BCB-A39F-78C43CA1EDA0}">
      <dsp:nvSpPr>
        <dsp:cNvPr id="0" name=""/>
        <dsp:cNvSpPr/>
      </dsp:nvSpPr>
      <dsp:spPr>
        <a:xfrm>
          <a:off x="2799914" y="7647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3B55A-5AAE-43C9-B9EF-47102DDDC1D1}">
      <dsp:nvSpPr>
        <dsp:cNvPr id="0" name=""/>
        <dsp:cNvSpPr/>
      </dsp:nvSpPr>
      <dsp:spPr>
        <a:xfrm>
          <a:off x="3033914" y="99870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48FB2-9ED2-4354-8BCE-E29F1AADDFEB}">
      <dsp:nvSpPr>
        <dsp:cNvPr id="0" name=""/>
        <dsp:cNvSpPr/>
      </dsp:nvSpPr>
      <dsp:spPr>
        <a:xfrm>
          <a:off x="2448914" y="22047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Identify Errors and Inconsistencies</a:t>
          </a:r>
        </a:p>
      </dsp:txBody>
      <dsp:txXfrm>
        <a:off x="2448914" y="2204702"/>
        <a:ext cx="1800000" cy="720000"/>
      </dsp:txXfrm>
    </dsp:sp>
    <dsp:sp modelId="{DEEF630B-C72A-491C-9865-BE239CBA311B}">
      <dsp:nvSpPr>
        <dsp:cNvPr id="0" name=""/>
        <dsp:cNvSpPr/>
      </dsp:nvSpPr>
      <dsp:spPr>
        <a:xfrm>
          <a:off x="4914914" y="7647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FCC3D-D1C0-4229-B166-E5E46942D2D6}">
      <dsp:nvSpPr>
        <dsp:cNvPr id="0" name=""/>
        <dsp:cNvSpPr/>
      </dsp:nvSpPr>
      <dsp:spPr>
        <a:xfrm>
          <a:off x="5148914" y="99870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6839D-3FE6-44D5-AC03-A16C3B24468B}">
      <dsp:nvSpPr>
        <dsp:cNvPr id="0" name=""/>
        <dsp:cNvSpPr/>
      </dsp:nvSpPr>
      <dsp:spPr>
        <a:xfrm>
          <a:off x="4563914" y="22047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Protect Medicaid Funding</a:t>
          </a:r>
        </a:p>
      </dsp:txBody>
      <dsp:txXfrm>
        <a:off x="4563914" y="2204702"/>
        <a:ext cx="1800000" cy="720000"/>
      </dsp:txXfrm>
    </dsp:sp>
    <dsp:sp modelId="{D5A73711-00CC-484F-9AE2-585B13B3507A}">
      <dsp:nvSpPr>
        <dsp:cNvPr id="0" name=""/>
        <dsp:cNvSpPr/>
      </dsp:nvSpPr>
      <dsp:spPr>
        <a:xfrm>
          <a:off x="7029914" y="7647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0470A-DF81-43BF-9E60-D1AAAB8A784D}">
      <dsp:nvSpPr>
        <dsp:cNvPr id="0" name=""/>
        <dsp:cNvSpPr/>
      </dsp:nvSpPr>
      <dsp:spPr>
        <a:xfrm>
          <a:off x="7263914" y="99870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E9431-8A5B-4B9D-A54F-0993F99FFE9A}">
      <dsp:nvSpPr>
        <dsp:cNvPr id="0" name=""/>
        <dsp:cNvSpPr/>
      </dsp:nvSpPr>
      <dsp:spPr>
        <a:xfrm>
          <a:off x="6678914" y="22047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Improve Operational Processes</a:t>
          </a:r>
        </a:p>
      </dsp:txBody>
      <dsp:txXfrm>
        <a:off x="6678914" y="2204702"/>
        <a:ext cx="1800000" cy="720000"/>
      </dsp:txXfrm>
    </dsp:sp>
    <dsp:sp modelId="{3E39DAB5-BEC3-40AE-92A0-0343FBE796F7}">
      <dsp:nvSpPr>
        <dsp:cNvPr id="0" name=""/>
        <dsp:cNvSpPr/>
      </dsp:nvSpPr>
      <dsp:spPr>
        <a:xfrm>
          <a:off x="9144914" y="7647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6145B-6DA1-4315-AF8E-02FF2185B1AD}">
      <dsp:nvSpPr>
        <dsp:cNvPr id="0" name=""/>
        <dsp:cNvSpPr/>
      </dsp:nvSpPr>
      <dsp:spPr>
        <a:xfrm>
          <a:off x="9378914" y="998702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07B79-64CC-42FC-89F3-E6D7FDB6D276}">
      <dsp:nvSpPr>
        <dsp:cNvPr id="0" name=""/>
        <dsp:cNvSpPr/>
      </dsp:nvSpPr>
      <dsp:spPr>
        <a:xfrm>
          <a:off x="8793914" y="22047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Prepare for External Audits</a:t>
          </a:r>
        </a:p>
      </dsp:txBody>
      <dsp:txXfrm>
        <a:off x="8793914" y="2204702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0E73F-C372-423D-9B52-5AF7A4B37970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Proactive Identification of Compliance Issues</a:t>
          </a:r>
        </a:p>
      </dsp:txBody>
      <dsp:txXfrm>
        <a:off x="3080" y="587032"/>
        <a:ext cx="2444055" cy="1466433"/>
      </dsp:txXfrm>
    </dsp:sp>
    <dsp:sp modelId="{36D27D24-782D-4F3D-B19A-DE1CBCADD54E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1073936"/>
                <a:satOff val="-3082"/>
                <a:lumOff val="-4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73936"/>
                <a:satOff val="-3082"/>
                <a:lumOff val="-4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73936"/>
                <a:satOff val="-3082"/>
                <a:lumOff val="-4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Risk Mitigation</a:t>
          </a:r>
        </a:p>
      </dsp:txBody>
      <dsp:txXfrm>
        <a:off x="2691541" y="587032"/>
        <a:ext cx="2444055" cy="1466433"/>
      </dsp:txXfrm>
    </dsp:sp>
    <dsp:sp modelId="{38B39030-420B-418B-9921-062916A69FF9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Cost Savings</a:t>
          </a:r>
        </a:p>
      </dsp:txBody>
      <dsp:txXfrm>
        <a:off x="5380002" y="587032"/>
        <a:ext cx="2444055" cy="1466433"/>
      </dsp:txXfrm>
    </dsp:sp>
    <dsp:sp modelId="{315932FB-5491-4D4B-8337-AA844CD31E52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Improved Operational Efficiency</a:t>
          </a:r>
        </a:p>
      </dsp:txBody>
      <dsp:txXfrm>
        <a:off x="8068463" y="587032"/>
        <a:ext cx="2444055" cy="1466433"/>
      </dsp:txXfrm>
    </dsp:sp>
    <dsp:sp modelId="{40F4E1EC-DC2B-4718-8B47-4974D2E10B07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Strengthened Compliance Program</a:t>
          </a:r>
        </a:p>
      </dsp:txBody>
      <dsp:txXfrm>
        <a:off x="1347311" y="2297871"/>
        <a:ext cx="2444055" cy="1466433"/>
      </dsp:txXfrm>
    </dsp:sp>
    <dsp:sp modelId="{0A6367C1-9625-441F-9878-804722F3C1F8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5369678"/>
                <a:satOff val="-15411"/>
                <a:lumOff val="-246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369678"/>
                <a:satOff val="-15411"/>
                <a:lumOff val="-246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369678"/>
                <a:satOff val="-15411"/>
                <a:lumOff val="-246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Opportunity to Self-Report</a:t>
          </a:r>
        </a:p>
      </dsp:txBody>
      <dsp:txXfrm>
        <a:off x="4035772" y="2297871"/>
        <a:ext cx="2444055" cy="1466433"/>
      </dsp:txXfrm>
    </dsp:sp>
    <dsp:sp modelId="{9A8F429A-7A4E-4BAC-B302-DD22C5E083DB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Preparation for External Audits</a:t>
          </a:r>
        </a:p>
      </dsp:txBody>
      <dsp:txXfrm>
        <a:off x="6724233" y="2297871"/>
        <a:ext cx="2444055" cy="1466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92CD9-8EAE-46A1-B8C4-C001545B397A}">
      <dsp:nvSpPr>
        <dsp:cNvPr id="0" name=""/>
        <dsp:cNvSpPr/>
      </dsp:nvSpPr>
      <dsp:spPr>
        <a:xfrm>
          <a:off x="0" y="4366"/>
          <a:ext cx="6245265" cy="930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ABD5A-86AB-4F53-85B0-3E1F653AF0DB}">
      <dsp:nvSpPr>
        <dsp:cNvPr id="0" name=""/>
        <dsp:cNvSpPr/>
      </dsp:nvSpPr>
      <dsp:spPr>
        <a:xfrm>
          <a:off x="281355" y="213639"/>
          <a:ext cx="511556" cy="5115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8200B-495F-42A8-B26B-E8E3D8A5286F}">
      <dsp:nvSpPr>
        <dsp:cNvPr id="0" name=""/>
        <dsp:cNvSpPr/>
      </dsp:nvSpPr>
      <dsp:spPr>
        <a:xfrm>
          <a:off x="1074268" y="4366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Scope</a:t>
          </a:r>
        </a:p>
      </dsp:txBody>
      <dsp:txXfrm>
        <a:off x="1074268" y="4366"/>
        <a:ext cx="5170996" cy="930102"/>
      </dsp:txXfrm>
    </dsp:sp>
    <dsp:sp modelId="{E26DC95E-DB8F-4C30-AF53-593AF5FCB419}">
      <dsp:nvSpPr>
        <dsp:cNvPr id="0" name=""/>
        <dsp:cNvSpPr/>
      </dsp:nvSpPr>
      <dsp:spPr>
        <a:xfrm>
          <a:off x="0" y="1166994"/>
          <a:ext cx="6245265" cy="9301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72DA4-9CB9-4762-B0E6-DFB83058A38F}">
      <dsp:nvSpPr>
        <dsp:cNvPr id="0" name=""/>
        <dsp:cNvSpPr/>
      </dsp:nvSpPr>
      <dsp:spPr>
        <a:xfrm>
          <a:off x="281355" y="1376267"/>
          <a:ext cx="511556" cy="5115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0C930-612B-4225-914F-9D26AB6AA6D4}">
      <dsp:nvSpPr>
        <dsp:cNvPr id="0" name=""/>
        <dsp:cNvSpPr/>
      </dsp:nvSpPr>
      <dsp:spPr>
        <a:xfrm>
          <a:off x="1074268" y="1166994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Date Range</a:t>
          </a:r>
        </a:p>
      </dsp:txBody>
      <dsp:txXfrm>
        <a:off x="1074268" y="1166994"/>
        <a:ext cx="5170996" cy="930102"/>
      </dsp:txXfrm>
    </dsp:sp>
    <dsp:sp modelId="{D53A3D38-9FE5-4E7C-9C7A-F491F53951C0}">
      <dsp:nvSpPr>
        <dsp:cNvPr id="0" name=""/>
        <dsp:cNvSpPr/>
      </dsp:nvSpPr>
      <dsp:spPr>
        <a:xfrm>
          <a:off x="0" y="2329622"/>
          <a:ext cx="6245265" cy="9301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415CF-48A2-41C8-946C-7AF7D7914433}">
      <dsp:nvSpPr>
        <dsp:cNvPr id="0" name=""/>
        <dsp:cNvSpPr/>
      </dsp:nvSpPr>
      <dsp:spPr>
        <a:xfrm>
          <a:off x="281355" y="2538895"/>
          <a:ext cx="511556" cy="5115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6911B-AAFA-417B-A61C-ED4C4A848200}">
      <dsp:nvSpPr>
        <dsp:cNvPr id="0" name=""/>
        <dsp:cNvSpPr/>
      </dsp:nvSpPr>
      <dsp:spPr>
        <a:xfrm>
          <a:off x="1074268" y="2329622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Determine “auditor”</a:t>
          </a:r>
        </a:p>
      </dsp:txBody>
      <dsp:txXfrm>
        <a:off x="1074268" y="2329622"/>
        <a:ext cx="5170996" cy="930102"/>
      </dsp:txXfrm>
    </dsp:sp>
    <dsp:sp modelId="{9068A7A6-E3C2-4BA3-82C6-D17F2E36D2B1}">
      <dsp:nvSpPr>
        <dsp:cNvPr id="0" name=""/>
        <dsp:cNvSpPr/>
      </dsp:nvSpPr>
      <dsp:spPr>
        <a:xfrm>
          <a:off x="0" y="3492250"/>
          <a:ext cx="6245265" cy="9301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48DD6-6949-440E-AB24-8D9B384EC1FA}">
      <dsp:nvSpPr>
        <dsp:cNvPr id="0" name=""/>
        <dsp:cNvSpPr/>
      </dsp:nvSpPr>
      <dsp:spPr>
        <a:xfrm>
          <a:off x="281355" y="3701523"/>
          <a:ext cx="511556" cy="5115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64778-17FA-4139-9BB0-9D0D289173B2}">
      <dsp:nvSpPr>
        <dsp:cNvPr id="0" name=""/>
        <dsp:cNvSpPr/>
      </dsp:nvSpPr>
      <dsp:spPr>
        <a:xfrm>
          <a:off x="1074268" y="3492250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Determine team players</a:t>
          </a:r>
        </a:p>
      </dsp:txBody>
      <dsp:txXfrm>
        <a:off x="1074268" y="3492250"/>
        <a:ext cx="5170996" cy="930102"/>
      </dsp:txXfrm>
    </dsp:sp>
    <dsp:sp modelId="{C1163B96-7FF1-4A15-837C-ED68201219B1}">
      <dsp:nvSpPr>
        <dsp:cNvPr id="0" name=""/>
        <dsp:cNvSpPr/>
      </dsp:nvSpPr>
      <dsp:spPr>
        <a:xfrm>
          <a:off x="0" y="4654878"/>
          <a:ext cx="6245265" cy="9301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7458A-BD83-47D5-9583-C6E68466823A}">
      <dsp:nvSpPr>
        <dsp:cNvPr id="0" name=""/>
        <dsp:cNvSpPr/>
      </dsp:nvSpPr>
      <dsp:spPr>
        <a:xfrm>
          <a:off x="281355" y="4864151"/>
          <a:ext cx="511556" cy="5115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645EB-4FBA-41C0-BB17-A9ADF079F2D0}">
      <dsp:nvSpPr>
        <dsp:cNvPr id="0" name=""/>
        <dsp:cNvSpPr/>
      </dsp:nvSpPr>
      <dsp:spPr>
        <a:xfrm>
          <a:off x="1074268" y="4654878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Contact Go Solutions Customer Success Manager for random list of claims to be reviewed</a:t>
          </a:r>
        </a:p>
      </dsp:txBody>
      <dsp:txXfrm>
        <a:off x="1074268" y="4654878"/>
        <a:ext cx="5170996" cy="9301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86999-3722-4014-A2AA-B9C93DC5AE2A}">
      <dsp:nvSpPr>
        <dsp:cNvPr id="0" name=""/>
        <dsp:cNvSpPr/>
      </dsp:nvSpPr>
      <dsp:spPr>
        <a:xfrm>
          <a:off x="0" y="1264572"/>
          <a:ext cx="6666833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37388" rIns="51742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Student Information System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Legend that explains attendance codes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District Calendar</a:t>
          </a:r>
        </a:p>
      </dsp:txBody>
      <dsp:txXfrm>
        <a:off x="0" y="1264572"/>
        <a:ext cx="6666833" cy="1587600"/>
      </dsp:txXfrm>
    </dsp:sp>
    <dsp:sp modelId="{BC2A4115-194F-4B3E-81BC-0D01A4907EEC}">
      <dsp:nvSpPr>
        <dsp:cNvPr id="0" name=""/>
        <dsp:cNvSpPr/>
      </dsp:nvSpPr>
      <dsp:spPr>
        <a:xfrm>
          <a:off x="333341" y="954612"/>
          <a:ext cx="4666783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Student attendance record for DOS</a:t>
          </a:r>
        </a:p>
      </dsp:txBody>
      <dsp:txXfrm>
        <a:off x="363603" y="984874"/>
        <a:ext cx="4606259" cy="559396"/>
      </dsp:txXfrm>
    </dsp:sp>
    <dsp:sp modelId="{D58A2A02-A103-4CD6-A79A-A62666D1065D}">
      <dsp:nvSpPr>
        <dsp:cNvPr id="0" name=""/>
        <dsp:cNvSpPr/>
      </dsp:nvSpPr>
      <dsp:spPr>
        <a:xfrm>
          <a:off x="0" y="3275532"/>
          <a:ext cx="6666833" cy="1223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37388" rIns="51742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District employee attendance log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District Calendar</a:t>
          </a:r>
        </a:p>
      </dsp:txBody>
      <dsp:txXfrm>
        <a:off x="0" y="3275532"/>
        <a:ext cx="6666833" cy="1223775"/>
      </dsp:txXfrm>
    </dsp:sp>
    <dsp:sp modelId="{A3B4F76D-D3CA-4F35-8689-EF4AA240C9B6}">
      <dsp:nvSpPr>
        <dsp:cNvPr id="0" name=""/>
        <dsp:cNvSpPr/>
      </dsp:nvSpPr>
      <dsp:spPr>
        <a:xfrm>
          <a:off x="333341" y="2965572"/>
          <a:ext cx="4666783" cy="61992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Provider attendance record for DOS</a:t>
          </a:r>
        </a:p>
      </dsp:txBody>
      <dsp:txXfrm>
        <a:off x="363603" y="2995834"/>
        <a:ext cx="4606259" cy="559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3647C-D9B5-4EAC-8CFC-070EBE9202C0}">
      <dsp:nvSpPr>
        <dsp:cNvPr id="0" name=""/>
        <dsp:cNvSpPr/>
      </dsp:nvSpPr>
      <dsp:spPr>
        <a:xfrm>
          <a:off x="718664" y="453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D34D0-3330-4F44-BBBC-7C36DAC3BD3D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1AFEB-1E16-4C6E-BA27-F78F916A9589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Plan of Care, Order, Referral, Prescription (Script)</a:t>
          </a:r>
        </a:p>
      </dsp:txBody>
      <dsp:txXfrm>
        <a:off x="93445" y="3018902"/>
        <a:ext cx="3206250" cy="720000"/>
      </dsp:txXfrm>
    </dsp:sp>
    <dsp:sp modelId="{300D6282-5C51-4FB8-862D-86B032CB3D94}">
      <dsp:nvSpPr>
        <dsp:cNvPr id="0" name=""/>
        <dsp:cNvSpPr/>
      </dsp:nvSpPr>
      <dsp:spPr>
        <a:xfrm>
          <a:off x="4486008" y="453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9F864-4DEA-4512-B4AB-B8AA400F85A0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275E5-F33E-443B-92E4-F6A1FCDCDC04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Signed by Qualified Medical Provider (QMP) to prove medical necessity</a:t>
          </a:r>
        </a:p>
      </dsp:txBody>
      <dsp:txXfrm>
        <a:off x="3860789" y="3018902"/>
        <a:ext cx="3206250" cy="720000"/>
      </dsp:txXfrm>
    </dsp:sp>
    <dsp:sp modelId="{45ABEE43-C202-47E4-A684-6896D938C7C4}">
      <dsp:nvSpPr>
        <dsp:cNvPr id="0" name=""/>
        <dsp:cNvSpPr/>
      </dsp:nvSpPr>
      <dsp:spPr>
        <a:xfrm>
          <a:off x="8253352" y="453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7EADC-3A2E-40C0-BD85-3750707F4CF1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4987B-42D6-4A86-8D12-7EAC59C75897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Cover DOS</a:t>
          </a:r>
        </a:p>
      </dsp:txBody>
      <dsp:txXfrm>
        <a:off x="7628133" y="3018902"/>
        <a:ext cx="320625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342D4-81E4-413B-873C-1783F7DD3100}">
      <dsp:nvSpPr>
        <dsp:cNvPr id="0" name=""/>
        <dsp:cNvSpPr/>
      </dsp:nvSpPr>
      <dsp:spPr>
        <a:xfrm>
          <a:off x="2000" y="1269764"/>
          <a:ext cx="2299753" cy="11498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Evaluation to prove medical necessity of the services.</a:t>
          </a:r>
        </a:p>
      </dsp:txBody>
      <dsp:txXfrm>
        <a:off x="35679" y="1303443"/>
        <a:ext cx="2232395" cy="1082518"/>
      </dsp:txXfrm>
    </dsp:sp>
    <dsp:sp modelId="{A6F1D73C-0E74-491C-AED7-D0EF8AF95A78}">
      <dsp:nvSpPr>
        <dsp:cNvPr id="0" name=""/>
        <dsp:cNvSpPr/>
      </dsp:nvSpPr>
      <dsp:spPr>
        <a:xfrm>
          <a:off x="2876692" y="1269764"/>
          <a:ext cx="2299753" cy="11498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Evaluation recommending service?</a:t>
          </a:r>
        </a:p>
      </dsp:txBody>
      <dsp:txXfrm>
        <a:off x="2910371" y="1303443"/>
        <a:ext cx="2232395" cy="1082518"/>
      </dsp:txXfrm>
    </dsp:sp>
    <dsp:sp modelId="{9ECEAEC1-EBC8-41C8-8075-87A515C898F2}">
      <dsp:nvSpPr>
        <dsp:cNvPr id="0" name=""/>
        <dsp:cNvSpPr/>
      </dsp:nvSpPr>
      <dsp:spPr>
        <a:xfrm>
          <a:off x="5751383" y="1269764"/>
          <a:ext cx="2299753" cy="11498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Evaluation valid for DOS?</a:t>
          </a:r>
        </a:p>
      </dsp:txBody>
      <dsp:txXfrm>
        <a:off x="5785062" y="1303443"/>
        <a:ext cx="2232395" cy="1082518"/>
      </dsp:txXfrm>
    </dsp:sp>
    <dsp:sp modelId="{FBC1ECCD-8316-42DC-8CE1-6BCF720AD2F9}">
      <dsp:nvSpPr>
        <dsp:cNvPr id="0" name=""/>
        <dsp:cNvSpPr/>
      </dsp:nvSpPr>
      <dsp:spPr>
        <a:xfrm>
          <a:off x="8626074" y="1269764"/>
          <a:ext cx="2299753" cy="11498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Evaluation Signed by Qualified Medical Provider (QMP) to prove medical necessity?</a:t>
          </a:r>
        </a:p>
      </dsp:txBody>
      <dsp:txXfrm>
        <a:off x="8659753" y="1303443"/>
        <a:ext cx="2232395" cy="10825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45600-0B14-4D6A-97CF-8F9F8E3B44CF}">
      <dsp:nvSpPr>
        <dsp:cNvPr id="0" name=""/>
        <dsp:cNvSpPr/>
      </dsp:nvSpPr>
      <dsp:spPr>
        <a:xfrm>
          <a:off x="0" y="401282"/>
          <a:ext cx="10927829" cy="6633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Must provide billable plan to cover DOS</a:t>
          </a:r>
        </a:p>
      </dsp:txBody>
      <dsp:txXfrm>
        <a:off x="32384" y="433666"/>
        <a:ext cx="10863061" cy="598621"/>
      </dsp:txXfrm>
    </dsp:sp>
    <dsp:sp modelId="{6D2CB1C3-0997-4364-B565-C2BE7055B465}">
      <dsp:nvSpPr>
        <dsp:cNvPr id="0" name=""/>
        <dsp:cNvSpPr/>
      </dsp:nvSpPr>
      <dsp:spPr>
        <a:xfrm>
          <a:off x="0" y="1142432"/>
          <a:ext cx="10927829" cy="663389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Which billable plans are allowable per your state Medicaid plan.</a:t>
          </a:r>
        </a:p>
      </dsp:txBody>
      <dsp:txXfrm>
        <a:off x="32384" y="1174816"/>
        <a:ext cx="10863061" cy="598621"/>
      </dsp:txXfrm>
    </dsp:sp>
    <dsp:sp modelId="{6665C059-2482-47E8-8CEA-60F49B5D0E11}">
      <dsp:nvSpPr>
        <dsp:cNvPr id="0" name=""/>
        <dsp:cNvSpPr/>
      </dsp:nvSpPr>
      <dsp:spPr>
        <a:xfrm>
          <a:off x="0" y="1883582"/>
          <a:ext cx="10927829" cy="663389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Billable plan must include scope, duration, and frequency of service </a:t>
          </a:r>
        </a:p>
      </dsp:txBody>
      <dsp:txXfrm>
        <a:off x="32384" y="1915966"/>
        <a:ext cx="10863061" cy="598621"/>
      </dsp:txXfrm>
    </dsp:sp>
    <dsp:sp modelId="{696FEFF7-BB34-49B4-9351-8FBFE30458BE}">
      <dsp:nvSpPr>
        <dsp:cNvPr id="0" name=""/>
        <dsp:cNvSpPr/>
      </dsp:nvSpPr>
      <dsp:spPr>
        <a:xfrm>
          <a:off x="0" y="2624732"/>
          <a:ext cx="10927829" cy="663389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 DOS and CPT code used for service must be covered in billable plan</a:t>
          </a:r>
        </a:p>
      </dsp:txBody>
      <dsp:txXfrm>
        <a:off x="32384" y="2657116"/>
        <a:ext cx="10863061" cy="5986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157FB-2963-4F3D-ACF6-549E4233FC66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6D7F0-6B11-47AB-8690-26C5574052CF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Location – make copy</a:t>
          </a:r>
        </a:p>
      </dsp:txBody>
      <dsp:txXfrm>
        <a:off x="398656" y="1088253"/>
        <a:ext cx="2959127" cy="1837317"/>
      </dsp:txXfrm>
    </dsp:sp>
    <dsp:sp modelId="{3A95FA28-9E00-4515-81BC-0EECDBCED858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78CFB-6BBB-4352-8F17-5A03E4E893E1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Annual Notice </a:t>
          </a:r>
        </a:p>
      </dsp:txBody>
      <dsp:txXfrm>
        <a:off x="4155097" y="1088253"/>
        <a:ext cx="2959127" cy="1837317"/>
      </dsp:txXfrm>
    </dsp:sp>
    <dsp:sp modelId="{DF15167C-658F-401B-BAE9-E5475D208E6C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F0D5A-9E85-46C4-82D7-249C6A36AE54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Signed prior to service being delivered?</a:t>
          </a:r>
        </a:p>
      </dsp:txBody>
      <dsp:txXfrm>
        <a:off x="7911539" y="1088253"/>
        <a:ext cx="2959127" cy="18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1A984-9BCE-4C6B-9227-43E06F9EA26F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3ECA2-C004-460D-9A7F-CCD973D5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8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3ECA2-C004-460D-9A7F-CCD973D56D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2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8E17-0A09-2CC4-1651-1F02BB78B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CA58E-98BD-F9C8-B869-AA9C6609C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9CFCA-69B2-2A2A-52FE-370023FD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C8-C160-42E8-AEA8-5C12ECC96B1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BBFCE-C0C0-DD1E-E416-00200225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A7FAA-1F9B-4935-2E62-07C746E86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619E-476E-4150-B54E-7AF074ED4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5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E22F8-0FDA-5D18-3CBE-B9CB480A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47D51-3C14-5DEC-7A31-395416F56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DDC17-C407-CA9D-6898-0C5A7985D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C8-C160-42E8-AEA8-5C12ECC96B1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80967-1CB4-77E1-812E-988A8583E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3484F-27E8-1C47-E9BA-3505B9038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619E-476E-4150-B54E-7AF074ED4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1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573071-F92B-ADCD-DD18-6D944B6E52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626EA-8BBA-21E1-A501-F7F1E94BC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A63B7-7C1F-0E60-E8E5-5FCCC0E7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C8-C160-42E8-AEA8-5C12ECC96B1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C4A79-142F-1873-220A-77E166E4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EA93B-1BC4-6F0B-B7C0-BF745451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619E-476E-4150-B54E-7AF074ED4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0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937D9-0D5E-549F-6696-D3430DEB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0F070-2DB3-EFA3-46B7-06CE9F894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CFD0F-BBA1-D23C-4720-4DF64C40F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C8-C160-42E8-AEA8-5C12ECC96B1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AA397-2A85-C87F-77B4-4F4EAEF75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76B4D-0752-19D4-A621-263450E0A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619E-476E-4150-B54E-7AF074ED4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4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72B99-F80D-E32D-7AF9-89CF41B5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0E7EE-EBEF-C8EC-FEC8-B7F38B2BC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442AD-1DB5-DCA1-578B-A5D8A2F8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C8-C160-42E8-AEA8-5C12ECC96B1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8C330-1C13-52AE-97B3-9750970C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FEB28-1A26-0E93-61B8-A39D0C0C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619E-476E-4150-B54E-7AF074ED4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2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FF9FC-7120-9AB5-1CEA-D0876C25E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32736-4310-2F3B-DD4D-4BF2D7E40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8070A-9C82-8E29-4FE7-4A571DF8A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77009-B7EA-9BC6-2869-7E34DB7A5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C8-C160-42E8-AEA8-5C12ECC96B1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4C0F9-F3F8-B73C-1713-0EEA2C58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66EDD-D368-876A-AC2B-28AA3BC5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619E-476E-4150-B54E-7AF074ED4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066DC-E8BF-BD77-1A96-FBB4784D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7BC59-BB12-AB38-5AC9-DD772CDF2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6D9C4-9739-CF14-67CD-AE1ED79DE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2C74FF-2C3C-17FF-C1DE-C6ACE577D0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13A557-9762-AABB-0608-35F57F893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E574D-4869-02FD-5456-E24AD1419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C8-C160-42E8-AEA8-5C12ECC96B1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B865DD-D483-9D52-E03B-698C6ACC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3CFD87-5C16-3901-FBCF-D4B88FBF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619E-476E-4150-B54E-7AF074ED4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6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CB4A9-FE86-E489-3E8E-9CAA8B07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0DA431-4F0E-5D28-B423-71386805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C8-C160-42E8-AEA8-5C12ECC96B1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2224D-481C-D375-BCF5-A6FE1A3F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6486E-FDEF-AF3D-AB40-C924FDDED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619E-476E-4150-B54E-7AF074ED4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96706A-F03E-2AF9-6393-2843C4708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C8-C160-42E8-AEA8-5C12ECC96B1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426387-C620-7449-2A52-914218956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7642B-6AA3-2F4A-8D8A-4F169F7D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619E-476E-4150-B54E-7AF074ED4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6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61B0-D483-5655-6298-27F17623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7FC5B-2905-F507-0A3A-11EFC9160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D889E-83FE-85F3-5F70-64F94B5A3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E2828-EFB1-2272-227E-82E1DAB48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C8-C160-42E8-AEA8-5C12ECC96B1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F4DE8-9EAF-56BA-E113-C78D4DED9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E1A3C-9EE6-2B93-9BE2-4CE1BF54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619E-476E-4150-B54E-7AF074ED4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3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093A-BE41-A77A-4BBC-7CF3A836B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4689FA-0339-3532-A23C-F7AA1F087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3E390-943F-C379-2B27-6010C1439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8D57E-825F-8C2C-5404-B705C70A6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C8-C160-42E8-AEA8-5C12ECC96B1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5B9F6-C483-40FC-AFAF-392FC9B04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98A6A-09C7-CBA9-26E8-714339E6B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619E-476E-4150-B54E-7AF074ED4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9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0DA50F-89D8-CB5A-B6EE-B82E8989B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2ABA8-2126-4810-EF66-FAA7FE6FB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6168F-287A-1065-BB6D-D615B54DA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606CC8-C160-42E8-AEA8-5C12ECC96B1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78155-DF97-B9F0-15CC-53FA8F87B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A2ED8-95D3-1C6C-181C-7BFD7B584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64619E-476E-4150-B54E-7AF074ED4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3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6" name="Rectangle 1065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68" name="Freeform: Shape 1067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65" name="Freeform: Shape 1064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C453EF-19D2-FBCC-BF91-D9AB0E81B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488" y="1124712"/>
            <a:ext cx="4023360" cy="3200400"/>
          </a:xfrm>
        </p:spPr>
        <p:txBody>
          <a:bodyPr>
            <a:normAutofit/>
          </a:bodyPr>
          <a:lstStyle/>
          <a:p>
            <a:pPr algn="l"/>
            <a:r>
              <a:rPr lang="en-US" sz="4800"/>
              <a:t>Review of Audit Readiness Checklist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DD0CF-120F-79FA-D2BA-689B2AEC4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488" y="4873752"/>
            <a:ext cx="3931920" cy="1207008"/>
          </a:xfrm>
        </p:spPr>
        <p:txBody>
          <a:bodyPr>
            <a:normAutofit/>
          </a:bodyPr>
          <a:lstStyle/>
          <a:p>
            <a:pPr algn="l"/>
            <a:r>
              <a:rPr lang="en-US"/>
              <a:t>January 2025 </a:t>
            </a:r>
          </a:p>
          <a:p>
            <a:pPr algn="l"/>
            <a:r>
              <a:rPr lang="en-US"/>
              <a:t>Heather Royer</a:t>
            </a:r>
          </a:p>
        </p:txBody>
      </p: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Image preview">
            <a:extLst>
              <a:ext uri="{FF2B5EF4-FFF2-40B4-BE49-F238E27FC236}">
                <a16:creationId xmlns:a16="http://schemas.microsoft.com/office/drawing/2014/main" id="{5591650D-80D8-3B71-39F0-228538736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6903" y="1345547"/>
            <a:ext cx="5989326" cy="15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9" name="Rectangle 1068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0656E673-C1F1-6132-8E4A-A9FD2BBBB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4530" y="3827750"/>
            <a:ext cx="2340864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2A687F53-FC00-83A9-960E-C1A330730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0189" y="3827750"/>
            <a:ext cx="2340864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935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AD7AA-B2CB-133F-7036-09938415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Assessment Review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9E0080-A742-F004-FD59-3F8B58FB6B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53988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Image preview">
            <a:extLst>
              <a:ext uri="{FF2B5EF4-FFF2-40B4-BE49-F238E27FC236}">
                <a16:creationId xmlns:a16="http://schemas.microsoft.com/office/drawing/2014/main" id="{3D024B3F-6BB1-EA4A-C1F6-123889AF8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441" y="6141236"/>
            <a:ext cx="2857500" cy="7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068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35E7F-3AE8-EBC9-9883-7AE5AEE1D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Listed in Billable Plan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30C64C-7CDA-C873-9E37-E3D4AA5B10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77519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Image preview">
            <a:extLst>
              <a:ext uri="{FF2B5EF4-FFF2-40B4-BE49-F238E27FC236}">
                <a16:creationId xmlns:a16="http://schemas.microsoft.com/office/drawing/2014/main" id="{791101CE-1EFC-808D-9322-B42F80496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441" y="6150753"/>
            <a:ext cx="2857500" cy="7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326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0A8D53-10D1-AAAB-E8FF-728273A3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Parental Consent to bill Medicaid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840CF7-244D-951A-826B-5BC2521D79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8408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Image preview">
            <a:extLst>
              <a:ext uri="{FF2B5EF4-FFF2-40B4-BE49-F238E27FC236}">
                <a16:creationId xmlns:a16="http://schemas.microsoft.com/office/drawing/2014/main" id="{856FF431-228D-6AC3-6BCE-EAD2FAD75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530" y="6033287"/>
            <a:ext cx="2857500" cy="7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926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6ECC4-0151-D8F0-2F3E-77C33B21D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Service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BAB2D-FC53-843A-CE3F-3111BFB85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All Services 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Date of Service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Student demographics – DOB and medicaid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Providers – name, title, NPI (if applicable)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CPT code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ICD10 code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Supervisor Signature – if needed </a:t>
            </a:r>
          </a:p>
          <a:p>
            <a:r>
              <a:rPr lang="en-US" sz="2000" dirty="0"/>
              <a:t>Clinical Notes</a:t>
            </a:r>
          </a:p>
          <a:p>
            <a:pPr marL="0"/>
            <a:endParaRPr lang="en-US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AEC6F71-0724-9F3E-D2B6-060E7F0FD8A4}"/>
              </a:ext>
            </a:extLst>
          </p:cNvPr>
          <p:cNvSpPr txBox="1"/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Transportation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Driver and/or attendant/aide signature and/or initials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6" descr="Image preview">
            <a:extLst>
              <a:ext uri="{FF2B5EF4-FFF2-40B4-BE49-F238E27FC236}">
                <a16:creationId xmlns:a16="http://schemas.microsoft.com/office/drawing/2014/main" id="{CA73DA90-3FAA-9961-3ADE-2EEF61F61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562" y="6019380"/>
            <a:ext cx="2857500" cy="7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593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74C3B-B6B5-3611-E162-1A4002C5A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Licensure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D39E52-FDDD-D090-9665-29491152E9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8039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Image preview">
            <a:extLst>
              <a:ext uri="{FF2B5EF4-FFF2-40B4-BE49-F238E27FC236}">
                <a16:creationId xmlns:a16="http://schemas.microsoft.com/office/drawing/2014/main" id="{860E5313-D01B-DDCC-A1DA-682DC94D7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530" y="6157404"/>
            <a:ext cx="2857500" cy="7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493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BFF836-021B-8EC2-5457-8892C5D5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Providers Signatures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5CCDD0-DC12-8FDB-CBE4-F628CEAFBC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85614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Image preview">
            <a:extLst>
              <a:ext uri="{FF2B5EF4-FFF2-40B4-BE49-F238E27FC236}">
                <a16:creationId xmlns:a16="http://schemas.microsoft.com/office/drawing/2014/main" id="{039EEC4F-5C7F-D371-135C-B83ABEF31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530" y="6140634"/>
            <a:ext cx="2857500" cy="7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531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2FE63D-8222-3197-586C-80B87FE86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0267" y="457200"/>
            <a:ext cx="757146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04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Pen placed on top of a signature line">
            <a:extLst>
              <a:ext uri="{FF2B5EF4-FFF2-40B4-BE49-F238E27FC236}">
                <a16:creationId xmlns:a16="http://schemas.microsoft.com/office/drawing/2014/main" id="{8FD5FDDF-6A21-36DB-FD1D-574559C041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342" r="-2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43C07-08C3-82D4-3559-0AA1462E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Audit Findings Review with Customer Success Manager		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3DA4BC8-0E0B-5484-E5F7-A93F755DF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en-US" sz="1600" dirty="0"/>
              <a:t>Throughout the audit process, keep notes on the Self-Audit Checklist.  Any findings should be discussed and considered for void.</a:t>
            </a:r>
          </a:p>
          <a:p>
            <a:endParaRPr lang="en-US" sz="1600" dirty="0"/>
          </a:p>
          <a:p>
            <a:r>
              <a:rPr lang="en-US" sz="1600" dirty="0"/>
              <a:t>If major findings are uncovered during the audits, the district may decide to do a Self-Disclosure of those findings to the state.</a:t>
            </a:r>
          </a:p>
          <a:p>
            <a:endParaRPr lang="en-US" sz="1600" dirty="0"/>
          </a:p>
          <a:p>
            <a:r>
              <a:rPr lang="en-US" sz="1600" dirty="0"/>
              <a:t>Either way – the voided amounts will be deducted from your future Medicaid payments.</a:t>
            </a:r>
          </a:p>
          <a:p>
            <a:endParaRPr lang="en-US" sz="1600" dirty="0"/>
          </a:p>
          <a:p>
            <a:r>
              <a:rPr lang="en-US" sz="1600" dirty="0"/>
              <a:t>Go Solutions is here to help every step of the way! </a:t>
            </a:r>
          </a:p>
        </p:txBody>
      </p:sp>
      <p:pic>
        <p:nvPicPr>
          <p:cNvPr id="4" name="Picture 6" descr="Image preview">
            <a:extLst>
              <a:ext uri="{FF2B5EF4-FFF2-40B4-BE49-F238E27FC236}">
                <a16:creationId xmlns:a16="http://schemas.microsoft.com/office/drawing/2014/main" id="{DB3A3FCB-94B4-0756-AF57-A4D665844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1" y="116940"/>
            <a:ext cx="2302257" cy="57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179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FC0899-2C2E-B16A-A6A0-2F372CF1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Final Step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6E210B-E102-6C40-6918-9629482D0E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60758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Image preview">
            <a:extLst>
              <a:ext uri="{FF2B5EF4-FFF2-40B4-BE49-F238E27FC236}">
                <a16:creationId xmlns:a16="http://schemas.microsoft.com/office/drawing/2014/main" id="{154C8DC1-0657-D0F7-90DC-3A78D2E8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906" y="6059162"/>
            <a:ext cx="2857500" cy="7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775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CF1D3-C01B-388C-F191-5C98BD558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Self Audit Guide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E17558-D9C7-5C3A-1ED1-E527E8FBC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969831"/>
            <a:ext cx="6780700" cy="4916008"/>
          </a:xfrm>
          <a:prstGeom prst="rect">
            <a:avLst/>
          </a:prstGeom>
        </p:spPr>
      </p:pic>
      <p:pic>
        <p:nvPicPr>
          <p:cNvPr id="11" name="Picture 6" descr="Image preview">
            <a:extLst>
              <a:ext uri="{FF2B5EF4-FFF2-40B4-BE49-F238E27FC236}">
                <a16:creationId xmlns:a16="http://schemas.microsoft.com/office/drawing/2014/main" id="{F2E8F170-8E1A-35ED-5698-C97308542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" y="94004"/>
            <a:ext cx="2857500" cy="7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53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7062B-B970-E83F-D202-C2312296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 is a Self-Audit?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49EB893C-7FE1-1BE3-75D1-886E2CFAC8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69995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Image preview">
            <a:extLst>
              <a:ext uri="{FF2B5EF4-FFF2-40B4-BE49-F238E27FC236}">
                <a16:creationId xmlns:a16="http://schemas.microsoft.com/office/drawing/2014/main" id="{7C6EA3F7-2F6D-AE17-73E6-816AB89CA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743" y="6305384"/>
            <a:ext cx="2302257" cy="57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005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5901CE-E274-59C2-CD48-D664EE77D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Customer Success Managers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D3F77E1-220C-11D0-6837-F51F4E87B5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20078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Image preview">
            <a:extLst>
              <a:ext uri="{FF2B5EF4-FFF2-40B4-BE49-F238E27FC236}">
                <a16:creationId xmlns:a16="http://schemas.microsoft.com/office/drawing/2014/main" id="{574A7782-F5A1-DF9C-6563-FB5AD8F5D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441" y="6215094"/>
            <a:ext cx="2857500" cy="7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72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1C90A3-928A-C261-A911-CF2E0B41C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0A224-892C-1E08-ADD2-CE5A523B6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 are the goals of a Self-Audit?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2211C935-3E5B-D08B-CEFA-F9B2E17C46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62634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Image preview">
            <a:extLst>
              <a:ext uri="{FF2B5EF4-FFF2-40B4-BE49-F238E27FC236}">
                <a16:creationId xmlns:a16="http://schemas.microsoft.com/office/drawing/2014/main" id="{821E38C9-7FDE-2CF2-92C6-EC2E18A73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698" y="6172562"/>
            <a:ext cx="2302257" cy="57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17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424C04-560F-D653-70D3-B0AD0DEC9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6826679-4675-A5AE-81C2-C14268EFF7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4069" b="64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9113A-D314-8453-B93A-638CB569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What are the benefits of a Self-Audit?</a:t>
            </a:r>
          </a:p>
        </p:txBody>
      </p:sp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AFC15E5C-E188-8B50-301F-52B853D388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4778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6" descr="Image preview">
            <a:extLst>
              <a:ext uri="{FF2B5EF4-FFF2-40B4-BE49-F238E27FC236}">
                <a16:creationId xmlns:a16="http://schemas.microsoft.com/office/drawing/2014/main" id="{565C660B-65D3-8319-34B9-732E4F012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506" y="6228737"/>
            <a:ext cx="2302257" cy="57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92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97053-DDCD-A888-6B04-47723E46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0" y="2862471"/>
            <a:ext cx="3041803" cy="2907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EDEE3D-1C82-1270-E8BA-C1918DC25020}"/>
              </a:ext>
            </a:extLst>
          </p:cNvPr>
          <p:cNvSpPr txBox="1"/>
          <p:nvPr/>
        </p:nvSpPr>
        <p:spPr>
          <a:xfrm>
            <a:off x="662180" y="1087727"/>
            <a:ext cx="3041803" cy="10458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rgbClr val="FFFFFF"/>
                </a:solidFill>
              </a:rPr>
              <a:t>Helpful Resources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7526677D-9ED2-F88F-206B-15E7884CA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040" y="514587"/>
            <a:ext cx="3387578" cy="2659248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844A159-B9F1-6031-B17F-852F3C6B1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930" y="694674"/>
            <a:ext cx="3419533" cy="247916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221427-D976-F443-F0F4-1B2A1BF40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01040" y="3429000"/>
            <a:ext cx="7112423" cy="2809406"/>
          </a:xfrm>
          <a:prstGeom prst="rect">
            <a:avLst/>
          </a:prstGeom>
        </p:spPr>
      </p:pic>
      <p:pic>
        <p:nvPicPr>
          <p:cNvPr id="8" name="Picture 6" descr="Image preview">
            <a:extLst>
              <a:ext uri="{FF2B5EF4-FFF2-40B4-BE49-F238E27FC236}">
                <a16:creationId xmlns:a16="http://schemas.microsoft.com/office/drawing/2014/main" id="{2347DA01-4E36-87D8-5A86-96E518D61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160" y="8482"/>
            <a:ext cx="2302257" cy="57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5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CC5B2-5208-14BA-520D-85EF00639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8000" dirty="0"/>
              <a:t>Set-up a Self-Audit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519AA0-2B44-8FEB-8519-92625D07DD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560716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Image preview">
            <a:extLst>
              <a:ext uri="{FF2B5EF4-FFF2-40B4-BE49-F238E27FC236}">
                <a16:creationId xmlns:a16="http://schemas.microsoft.com/office/drawing/2014/main" id="{B346A1EF-3B35-CDDD-EDE9-FAD50BF0D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6" y="313524"/>
            <a:ext cx="2857500" cy="7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05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81954-2D13-D48B-520E-C554A9020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Sample of Services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38F9F-A333-436B-CE23-B8E3B56FC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/>
              <a:t>Reports&gt;Documentation&gt;Service Documentation</a:t>
            </a:r>
          </a:p>
          <a:p>
            <a:r>
              <a:rPr lang="en-US" sz="2200"/>
              <a:t>Pull a sample service of your choice</a:t>
            </a:r>
          </a:p>
          <a:p>
            <a:endParaRPr lang="en-US" sz="2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60B26E-E5C6-B8B2-8936-8F22AC914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086808"/>
            <a:ext cx="5458968" cy="4684384"/>
          </a:xfrm>
          <a:prstGeom prst="rect">
            <a:avLst/>
          </a:prstGeom>
        </p:spPr>
      </p:pic>
      <p:pic>
        <p:nvPicPr>
          <p:cNvPr id="7" name="Picture 6" descr="Image preview">
            <a:extLst>
              <a:ext uri="{FF2B5EF4-FFF2-40B4-BE49-F238E27FC236}">
                <a16:creationId xmlns:a16="http://schemas.microsoft.com/office/drawing/2014/main" id="{D59B4F64-A2E7-2F2C-6D73-D8CD14C60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" y="6031508"/>
            <a:ext cx="2857500" cy="7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06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D6B16-7BB9-ED00-FD93-7C77B83EB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Attendance</a:t>
            </a:r>
          </a:p>
        </p:txBody>
      </p:sp>
      <p:graphicFrame>
        <p:nvGraphicFramePr>
          <p:cNvPr id="26" name="Content Placeholder 5">
            <a:extLst>
              <a:ext uri="{FF2B5EF4-FFF2-40B4-BE49-F238E27FC236}">
                <a16:creationId xmlns:a16="http://schemas.microsoft.com/office/drawing/2014/main" id="{DAD4E06A-7986-E5FD-6267-46F6D4946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46720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Image preview">
            <a:extLst>
              <a:ext uri="{FF2B5EF4-FFF2-40B4-BE49-F238E27FC236}">
                <a16:creationId xmlns:a16="http://schemas.microsoft.com/office/drawing/2014/main" id="{5E2F185B-6BE6-0D92-E427-46F5FF85F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6107560"/>
            <a:ext cx="2857500" cy="7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506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23F78-2A46-FCE7-3612-12AEB03B8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Order or Referral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AED6DB-6159-FD33-22A4-89ED55141F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44563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6" descr="Image preview">
            <a:extLst>
              <a:ext uri="{FF2B5EF4-FFF2-40B4-BE49-F238E27FC236}">
                <a16:creationId xmlns:a16="http://schemas.microsoft.com/office/drawing/2014/main" id="{E9EB7D29-AA14-419E-5482-E9DFC4F7A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602" y="6223310"/>
            <a:ext cx="2857500" cy="7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91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c9c1767-61cf-4475-937e-3620f6d9bcdc">
      <UserInfo>
        <DisplayName/>
        <AccountId xsi:nil="true"/>
        <AccountType/>
      </UserInfo>
    </SharedWithUsers>
    <lcf76f155ced4ddcb4097134ff3c332f xmlns="2df3a726-4455-4038-9e33-3202fa2296a5">
      <Terms xmlns="http://schemas.microsoft.com/office/infopath/2007/PartnerControls"/>
    </lcf76f155ced4ddcb4097134ff3c332f>
    <TaxCatchAll xmlns="2c9c1767-61cf-4475-937e-3620f6d9bcd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24CFE383BB72458E6B96B9C2C9A4E6" ma:contentTypeVersion="18" ma:contentTypeDescription="Create a new document." ma:contentTypeScope="" ma:versionID="027b6fd43268e81ffc1482538e32f183">
  <xsd:schema xmlns:xsd="http://www.w3.org/2001/XMLSchema" xmlns:xs="http://www.w3.org/2001/XMLSchema" xmlns:p="http://schemas.microsoft.com/office/2006/metadata/properties" xmlns:ns2="2c9c1767-61cf-4475-937e-3620f6d9bcdc" xmlns:ns3="2df3a726-4455-4038-9e33-3202fa2296a5" targetNamespace="http://schemas.microsoft.com/office/2006/metadata/properties" ma:root="true" ma:fieldsID="85b2e72980c11e05d6e1d87400c2076d" ns2:_="" ns3:_="">
    <xsd:import namespace="2c9c1767-61cf-4475-937e-3620f6d9bcdc"/>
    <xsd:import namespace="2df3a726-4455-4038-9e33-3202fa2296a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c1767-61cf-4475-937e-3620f6d9bc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6a6c636-ae24-4827-9fa1-45304a427a08}" ma:internalName="TaxCatchAll" ma:showField="CatchAllData" ma:web="2c9c1767-61cf-4475-937e-3620f6d9bc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3a726-4455-4038-9e33-3202fa2296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e1eb9b-baf5-47d2-8ccf-d14f38d7d9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C8AE47-E9B5-4ED0-803F-E5C805E860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EF19DD-38B4-43F6-B60E-09D01567E6A6}">
  <ds:schemaRefs>
    <ds:schemaRef ds:uri="http://schemas.microsoft.com/office/2006/metadata/properties"/>
    <ds:schemaRef ds:uri="http://schemas.microsoft.com/office/infopath/2007/PartnerControls"/>
    <ds:schemaRef ds:uri="2c9c1767-61cf-4475-937e-3620f6d9bcdc"/>
    <ds:schemaRef ds:uri="2df3a726-4455-4038-9e33-3202fa2296a5"/>
  </ds:schemaRefs>
</ds:datastoreItem>
</file>

<file path=customXml/itemProps3.xml><?xml version="1.0" encoding="utf-8"?>
<ds:datastoreItem xmlns:ds="http://schemas.openxmlformats.org/officeDocument/2006/customXml" ds:itemID="{3EB28A31-DA10-46AF-8835-E0A5C7AD7D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9c1767-61cf-4475-937e-3620f6d9bcdc"/>
    <ds:schemaRef ds:uri="2df3a726-4455-4038-9e33-3202fa2296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538</Words>
  <Application>Microsoft Office PowerPoint</Application>
  <PresentationFormat>Widescreen</PresentationFormat>
  <Paragraphs>99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Office Theme</vt:lpstr>
      <vt:lpstr>Review of Audit Readiness Checklist</vt:lpstr>
      <vt:lpstr>What is a Self-Audit?</vt:lpstr>
      <vt:lpstr>What are the goals of a Self-Audit?</vt:lpstr>
      <vt:lpstr>What are the benefits of a Self-Audit?</vt:lpstr>
      <vt:lpstr> </vt:lpstr>
      <vt:lpstr>Set-up a Self-Audit</vt:lpstr>
      <vt:lpstr>Sample of Services</vt:lpstr>
      <vt:lpstr>Attendance</vt:lpstr>
      <vt:lpstr>Order or Referral</vt:lpstr>
      <vt:lpstr>Assessment Review</vt:lpstr>
      <vt:lpstr>Listed in Billable Plan</vt:lpstr>
      <vt:lpstr>Parental Consent to bill Medicaid</vt:lpstr>
      <vt:lpstr>Service Documentation</vt:lpstr>
      <vt:lpstr>Licensure</vt:lpstr>
      <vt:lpstr>Providers Signatures</vt:lpstr>
      <vt:lpstr>PowerPoint Presentation</vt:lpstr>
      <vt:lpstr>Audit Findings Review with Customer Success Manager  </vt:lpstr>
      <vt:lpstr>Final Step</vt:lpstr>
      <vt:lpstr>Self Audit Guide</vt:lpstr>
      <vt:lpstr>Customer Success Managers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Heather Royer</dc:creator>
  <cp:lastModifiedBy>Glenelle Bruneske</cp:lastModifiedBy>
  <cp:revision>2</cp:revision>
  <dcterms:created xsi:type="dcterms:W3CDTF">2024-12-16T15:54:21Z</dcterms:created>
  <dcterms:modified xsi:type="dcterms:W3CDTF">2025-02-07T21:54:11Z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0x0101000124CFE383BB72458E6B96B9C2C9A4E6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_activity">
    <vt:lpwstr>{"FileActivityType":"9","FileActivityTimeStamp":"2025-01-09T21:03:29.930Z","FileActivityUsersOnPage":[{"DisplayName":"Heather Royer","Id":"heather.royer@gosolutions.com"},{"DisplayName":"Glenelle Bruneske","Id":"glenelle.bruneske@gosolutions.com"}],"FileActivityNavigationId":null}</vt:lpwstr>
  </property>
  <property fmtid="{D5CDD505-2E9C-101B-9397-08002B2CF9AE}" pid="9" name="TriggerFlowInfo">
    <vt:lpwstr/>
  </property>
</Properties>
</file>